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3" r:id="rId2"/>
    <p:sldId id="290" r:id="rId3"/>
    <p:sldId id="291" r:id="rId4"/>
    <p:sldId id="294" r:id="rId5"/>
    <p:sldId id="292" r:id="rId6"/>
  </p:sldIdLst>
  <p:sldSz cx="9144000" cy="5143500" type="screen16x9"/>
  <p:notesSz cx="7315200" cy="96012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BE7622-CB25-4517-83D0-59F78466AE51}" v="12" dt="2020-02-26T19:20:49.1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90" d="100"/>
          <a:sy n="90" d="100"/>
        </p:scale>
        <p:origin x="492" y="7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ly Erazo Ceballos" userId="9b371e7d64ee29d8" providerId="LiveId" clId="{79BE7622-CB25-4517-83D0-59F78466AE51}"/>
    <pc:docChg chg="undo custSel modSld">
      <pc:chgData name="Lily Erazo Ceballos" userId="9b371e7d64ee29d8" providerId="LiveId" clId="{79BE7622-CB25-4517-83D0-59F78466AE51}" dt="2020-02-26T19:21:13.728" v="84" actId="1038"/>
      <pc:docMkLst>
        <pc:docMk/>
      </pc:docMkLst>
      <pc:sldChg chg="addSp delSp modSp mod">
        <pc:chgData name="Lily Erazo Ceballos" userId="9b371e7d64ee29d8" providerId="LiveId" clId="{79BE7622-CB25-4517-83D0-59F78466AE51}" dt="2020-02-26T19:21:13.728" v="84" actId="1038"/>
        <pc:sldMkLst>
          <pc:docMk/>
          <pc:sldMk cId="3565690330" sldId="290"/>
        </pc:sldMkLst>
        <pc:spChg chg="mod">
          <ac:chgData name="Lily Erazo Ceballos" userId="9b371e7d64ee29d8" providerId="LiveId" clId="{79BE7622-CB25-4517-83D0-59F78466AE51}" dt="2020-02-26T19:03:55.539" v="2" actId="6549"/>
          <ac:spMkLst>
            <pc:docMk/>
            <pc:sldMk cId="3565690330" sldId="290"/>
            <ac:spMk id="179" creationId="{00000000-0000-0000-0000-000000000000}"/>
          </ac:spMkLst>
        </pc:spChg>
        <pc:graphicFrameChg chg="add del modGraphic">
          <ac:chgData name="Lily Erazo Ceballos" userId="9b371e7d64ee29d8" providerId="LiveId" clId="{79BE7622-CB25-4517-83D0-59F78466AE51}" dt="2020-02-26T19:07:12.379" v="7"/>
          <ac:graphicFrameMkLst>
            <pc:docMk/>
            <pc:sldMk cId="3565690330" sldId="290"/>
            <ac:graphicFrameMk id="2" creationId="{CD731227-A7B7-4102-8163-A25934091B61}"/>
          </ac:graphicFrameMkLst>
        </pc:graphicFrameChg>
        <pc:graphicFrameChg chg="del">
          <ac:chgData name="Lily Erazo Ceballos" userId="9b371e7d64ee29d8" providerId="LiveId" clId="{79BE7622-CB25-4517-83D0-59F78466AE51}" dt="2020-02-26T19:10:59.121" v="18" actId="478"/>
          <ac:graphicFrameMkLst>
            <pc:docMk/>
            <pc:sldMk cId="3565690330" sldId="290"/>
            <ac:graphicFrameMk id="24" creationId="{00000000-0000-0000-0000-000000000000}"/>
          </ac:graphicFrameMkLst>
        </pc:graphicFrameChg>
        <pc:graphicFrameChg chg="add del">
          <ac:chgData name="Lily Erazo Ceballos" userId="9b371e7d64ee29d8" providerId="LiveId" clId="{79BE7622-CB25-4517-83D0-59F78466AE51}" dt="2020-02-26T19:10:22.898" v="9" actId="478"/>
          <ac:graphicFrameMkLst>
            <pc:docMk/>
            <pc:sldMk cId="3565690330" sldId="290"/>
            <ac:graphicFrameMk id="82" creationId="{00000000-0000-0000-0000-000000000000}"/>
          </ac:graphicFrameMkLst>
        </pc:graphicFrameChg>
        <pc:picChg chg="add del mod modCrop">
          <ac:chgData name="Lily Erazo Ceballos" userId="9b371e7d64ee29d8" providerId="LiveId" clId="{79BE7622-CB25-4517-83D0-59F78466AE51}" dt="2020-02-26T19:11:16.643" v="21" actId="478"/>
          <ac:picMkLst>
            <pc:docMk/>
            <pc:sldMk cId="3565690330" sldId="290"/>
            <ac:picMk id="3" creationId="{930665D0-791D-48F4-B3D0-A62033528E1A}"/>
          </ac:picMkLst>
        </pc:picChg>
        <pc:picChg chg="add del mod">
          <ac:chgData name="Lily Erazo Ceballos" userId="9b371e7d64ee29d8" providerId="LiveId" clId="{79BE7622-CB25-4517-83D0-59F78466AE51}" dt="2020-02-26T19:11:36.697" v="28" actId="478"/>
          <ac:picMkLst>
            <pc:docMk/>
            <pc:sldMk cId="3565690330" sldId="290"/>
            <ac:picMk id="4" creationId="{9C77FB41-9B8D-414C-BCE5-A0F8FDEFE6B5}"/>
          </ac:picMkLst>
        </pc:picChg>
        <pc:picChg chg="add del mod">
          <ac:chgData name="Lily Erazo Ceballos" userId="9b371e7d64ee29d8" providerId="LiveId" clId="{79BE7622-CB25-4517-83D0-59F78466AE51}" dt="2020-02-26T19:15:21.074" v="36" actId="478"/>
          <ac:picMkLst>
            <pc:docMk/>
            <pc:sldMk cId="3565690330" sldId="290"/>
            <ac:picMk id="5" creationId="{57A76ED9-182B-4613-B79E-2A73C6BF4CCE}"/>
          </ac:picMkLst>
        </pc:picChg>
        <pc:picChg chg="add del mod">
          <ac:chgData name="Lily Erazo Ceballos" userId="9b371e7d64ee29d8" providerId="LiveId" clId="{79BE7622-CB25-4517-83D0-59F78466AE51}" dt="2020-02-26T19:15:40.318" v="44" actId="478"/>
          <ac:picMkLst>
            <pc:docMk/>
            <pc:sldMk cId="3565690330" sldId="290"/>
            <ac:picMk id="25" creationId="{55DF7E8E-AA2A-441B-87F4-FD24ED0092A9}"/>
          </ac:picMkLst>
        </pc:picChg>
        <pc:picChg chg="add del mod">
          <ac:chgData name="Lily Erazo Ceballos" userId="9b371e7d64ee29d8" providerId="LiveId" clId="{79BE7622-CB25-4517-83D0-59F78466AE51}" dt="2020-02-26T19:15:25.943" v="39" actId="478"/>
          <ac:picMkLst>
            <pc:docMk/>
            <pc:sldMk cId="3565690330" sldId="290"/>
            <ac:picMk id="83" creationId="{4977C0DE-0DC2-44F5-9205-580FFFB23DBF}"/>
          </ac:picMkLst>
        </pc:picChg>
        <pc:picChg chg="add mod">
          <ac:chgData name="Lily Erazo Ceballos" userId="9b371e7d64ee29d8" providerId="LiveId" clId="{79BE7622-CB25-4517-83D0-59F78466AE51}" dt="2020-02-26T19:21:13.728" v="84" actId="1038"/>
          <ac:picMkLst>
            <pc:docMk/>
            <pc:sldMk cId="3565690330" sldId="290"/>
            <ac:picMk id="122" creationId="{B0173087-2AA3-4E3A-99C9-E76D5F5EDEF4}"/>
          </ac:picMkLst>
        </pc:picChg>
        <pc:picChg chg="add mod">
          <ac:chgData name="Lily Erazo Ceballos" userId="9b371e7d64ee29d8" providerId="LiveId" clId="{79BE7622-CB25-4517-83D0-59F78466AE51}" dt="2020-02-26T19:16:28.760" v="60" actId="14100"/>
          <ac:picMkLst>
            <pc:docMk/>
            <pc:sldMk cId="3565690330" sldId="290"/>
            <ac:picMk id="181" creationId="{8B0EB0A3-2D92-4FE0-9CC4-2491AE44A5C6}"/>
          </ac:picMkLst>
        </pc:picChg>
      </pc:sldChg>
      <pc:sldChg chg="addSp delSp modSp mod">
        <pc:chgData name="Lily Erazo Ceballos" userId="9b371e7d64ee29d8" providerId="LiveId" clId="{79BE7622-CB25-4517-83D0-59F78466AE51}" dt="2020-02-26T19:17:12.653" v="67" actId="1076"/>
        <pc:sldMkLst>
          <pc:docMk/>
          <pc:sldMk cId="4010548139" sldId="291"/>
        </pc:sldMkLst>
        <pc:spChg chg="mod">
          <ac:chgData name="Lily Erazo Ceballos" userId="9b371e7d64ee29d8" providerId="LiveId" clId="{79BE7622-CB25-4517-83D0-59F78466AE51}" dt="2020-02-26T19:16:40.083" v="62" actId="6549"/>
          <ac:spMkLst>
            <pc:docMk/>
            <pc:sldMk cId="4010548139" sldId="291"/>
            <ac:spMk id="58" creationId="{00000000-0000-0000-0000-000000000000}"/>
          </ac:spMkLst>
        </pc:spChg>
        <pc:graphicFrameChg chg="del">
          <ac:chgData name="Lily Erazo Ceballos" userId="9b371e7d64ee29d8" providerId="LiveId" clId="{79BE7622-CB25-4517-83D0-59F78466AE51}" dt="2020-02-26T19:16:36.952" v="61" actId="478"/>
          <ac:graphicFrameMkLst>
            <pc:docMk/>
            <pc:sldMk cId="4010548139" sldId="291"/>
            <ac:graphicFrameMk id="2" creationId="{00000000-0000-0000-0000-000000000000}"/>
          </ac:graphicFrameMkLst>
        </pc:graphicFrameChg>
        <pc:picChg chg="add mod">
          <ac:chgData name="Lily Erazo Ceballos" userId="9b371e7d64ee29d8" providerId="LiveId" clId="{79BE7622-CB25-4517-83D0-59F78466AE51}" dt="2020-02-26T19:17:12.653" v="67" actId="1076"/>
          <ac:picMkLst>
            <pc:docMk/>
            <pc:sldMk cId="4010548139" sldId="291"/>
            <ac:picMk id="3" creationId="{56493BF6-D98E-419C-BC1D-3E9347A04300}"/>
          </ac:picMkLst>
        </pc:picChg>
      </pc:sldChg>
      <pc:sldChg chg="addSp delSp modSp mod">
        <pc:chgData name="Lily Erazo Ceballos" userId="9b371e7d64ee29d8" providerId="LiveId" clId="{79BE7622-CB25-4517-83D0-59F78466AE51}" dt="2020-02-26T19:20:55.647" v="81" actId="1076"/>
        <pc:sldMkLst>
          <pc:docMk/>
          <pc:sldMk cId="773135397" sldId="292"/>
        </pc:sldMkLst>
        <pc:graphicFrameChg chg="del">
          <ac:chgData name="Lily Erazo Ceballos" userId="9b371e7d64ee29d8" providerId="LiveId" clId="{79BE7622-CB25-4517-83D0-59F78466AE51}" dt="2020-02-26T19:20:34.653" v="74" actId="478"/>
          <ac:graphicFrameMkLst>
            <pc:docMk/>
            <pc:sldMk cId="773135397" sldId="292"/>
            <ac:graphicFrameMk id="21" creationId="{00000000-0000-0000-0000-000000000000}"/>
          </ac:graphicFrameMkLst>
        </pc:graphicFrameChg>
        <pc:graphicFrameChg chg="del">
          <ac:chgData name="Lily Erazo Ceballos" userId="9b371e7d64ee29d8" providerId="LiveId" clId="{79BE7622-CB25-4517-83D0-59F78466AE51}" dt="2020-02-26T19:20:36.663" v="75" actId="478"/>
          <ac:graphicFrameMkLst>
            <pc:docMk/>
            <pc:sldMk cId="773135397" sldId="292"/>
            <ac:graphicFrameMk id="23" creationId="{00000000-0000-0000-0000-000000000000}"/>
          </ac:graphicFrameMkLst>
        </pc:graphicFrameChg>
        <pc:picChg chg="add mod">
          <ac:chgData name="Lily Erazo Ceballos" userId="9b371e7d64ee29d8" providerId="LiveId" clId="{79BE7622-CB25-4517-83D0-59F78466AE51}" dt="2020-02-26T19:20:55.647" v="81" actId="1076"/>
          <ac:picMkLst>
            <pc:docMk/>
            <pc:sldMk cId="773135397" sldId="292"/>
            <ac:picMk id="3" creationId="{184D3815-8081-4C61-BCBC-8B8B76E75B0E}"/>
          </ac:picMkLst>
        </pc:picChg>
      </pc:sldChg>
      <pc:sldChg chg="addSp delSp modSp mod">
        <pc:chgData name="Lily Erazo Ceballos" userId="9b371e7d64ee29d8" providerId="LiveId" clId="{79BE7622-CB25-4517-83D0-59F78466AE51}" dt="2020-02-26T19:19:27.436" v="73" actId="20577"/>
        <pc:sldMkLst>
          <pc:docMk/>
          <pc:sldMk cId="1991023503" sldId="294"/>
        </pc:sldMkLst>
        <pc:spChg chg="mod">
          <ac:chgData name="Lily Erazo Ceballos" userId="9b371e7d64ee29d8" providerId="LiveId" clId="{79BE7622-CB25-4517-83D0-59F78466AE51}" dt="2020-02-26T19:19:27.436" v="73" actId="20577"/>
          <ac:spMkLst>
            <pc:docMk/>
            <pc:sldMk cId="1991023503" sldId="294"/>
            <ac:spMk id="4" creationId="{00000000-0000-0000-0000-000000000000}"/>
          </ac:spMkLst>
        </pc:spChg>
        <pc:graphicFrameChg chg="del">
          <ac:chgData name="Lily Erazo Ceballos" userId="9b371e7d64ee29d8" providerId="LiveId" clId="{79BE7622-CB25-4517-83D0-59F78466AE51}" dt="2020-02-26T19:18:37.783" v="68" actId="478"/>
          <ac:graphicFrameMkLst>
            <pc:docMk/>
            <pc:sldMk cId="1991023503" sldId="294"/>
            <ac:graphicFrameMk id="2" creationId="{00000000-0000-0000-0000-000000000000}"/>
          </ac:graphicFrameMkLst>
        </pc:graphicFrameChg>
        <pc:picChg chg="add mod">
          <ac:chgData name="Lily Erazo Ceballos" userId="9b371e7d64ee29d8" providerId="LiveId" clId="{79BE7622-CB25-4517-83D0-59F78466AE51}" dt="2020-02-26T19:19:23.343" v="72" actId="14100"/>
          <ac:picMkLst>
            <pc:docMk/>
            <pc:sldMk cId="1991023503" sldId="294"/>
            <ac:picMk id="3" creationId="{5AE5EE0D-2402-40D2-8475-74CEFF1A457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F511F7D-D805-4B86-B534-9972ED1B7E09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630FE01-7E45-4235-B896-A4529BA2C3E6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54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7127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0FE01-7E45-4235-B896-A4529BA2C3E6}" type="slidenum">
              <a:rPr lang="es-CO" smtClean="0"/>
              <a:pPr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706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8C0C49-6C71-437C-876D-7F71330A1B86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8578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376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3217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900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9765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522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46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985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0601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868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246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97228-C922-4027-AE31-DBA79C7688F0}" type="datetimeFigureOut">
              <a:rPr lang="es-CO" smtClean="0"/>
              <a:pPr/>
              <a:t>26/02/2020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07D18-361C-4A54-90ED-B35153EB732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69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13588"/>
            <a:ext cx="8064896" cy="313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27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1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8385175" y="318849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8385175" y="289083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2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3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4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5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6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7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8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9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0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1" name="CuadroTexto 2"/>
          <p:cNvSpPr txBox="1"/>
          <p:nvPr/>
        </p:nvSpPr>
        <p:spPr>
          <a:xfrm>
            <a:off x="9574214" y="6034088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2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3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4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5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6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7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8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9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0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1" name="CuadroTexto 2"/>
          <p:cNvSpPr txBox="1"/>
          <p:nvPr/>
        </p:nvSpPr>
        <p:spPr>
          <a:xfrm>
            <a:off x="9574214" y="5339954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1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2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3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4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5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6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7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8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9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0" name="CuadroTexto 2"/>
          <p:cNvSpPr txBox="1"/>
          <p:nvPr/>
        </p:nvSpPr>
        <p:spPr>
          <a:xfrm>
            <a:off x="8385175" y="35040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9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0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1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2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3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4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5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6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7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8" name="CuadroTexto 2"/>
          <p:cNvSpPr txBox="1"/>
          <p:nvPr/>
        </p:nvSpPr>
        <p:spPr>
          <a:xfrm>
            <a:off x="9574214" y="5218510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9" name="1 Título"/>
          <p:cNvSpPr>
            <a:spLocks noGrp="1"/>
          </p:cNvSpPr>
          <p:nvPr>
            <p:ph type="title"/>
          </p:nvPr>
        </p:nvSpPr>
        <p:spPr>
          <a:xfrm>
            <a:off x="1466431" y="206250"/>
            <a:ext cx="7124107" cy="720080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INGRESOS 2019.</a:t>
            </a:r>
            <a:endParaRPr lang="es-ES" b="1" dirty="0"/>
          </a:p>
        </p:txBody>
      </p:sp>
      <p:pic>
        <p:nvPicPr>
          <p:cNvPr id="180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8"/>
            <a:ext cx="1389505" cy="946868"/>
          </a:xfrm>
          <a:prstGeom prst="rect">
            <a:avLst/>
          </a:prstGeom>
          <a:noFill/>
        </p:spPr>
      </p:pic>
      <p:pic>
        <p:nvPicPr>
          <p:cNvPr id="122" name="Imagen 121">
            <a:extLst>
              <a:ext uri="{FF2B5EF4-FFF2-40B4-BE49-F238E27FC236}">
                <a16:creationId xmlns:a16="http://schemas.microsoft.com/office/drawing/2014/main" id="{B0173087-2AA3-4E3A-99C9-E76D5F5EDE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875962"/>
            <a:ext cx="8064896" cy="2847916"/>
          </a:xfrm>
          <a:prstGeom prst="rect">
            <a:avLst/>
          </a:prstGeom>
        </p:spPr>
      </p:pic>
      <p:pic>
        <p:nvPicPr>
          <p:cNvPr id="181" name="Imagen 180">
            <a:extLst>
              <a:ext uri="{FF2B5EF4-FFF2-40B4-BE49-F238E27FC236}">
                <a16:creationId xmlns:a16="http://schemas.microsoft.com/office/drawing/2014/main" id="{8B0EB0A3-2D92-4FE0-9CC4-2491AE44A5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3688" y="3765620"/>
            <a:ext cx="5943874" cy="137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690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33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9574214" y="5258991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8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9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0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1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2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3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4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5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6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7" name="CuadroTexto 2"/>
          <p:cNvSpPr txBox="1"/>
          <p:nvPr/>
        </p:nvSpPr>
        <p:spPr>
          <a:xfrm>
            <a:off x="9574214" y="513635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3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7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8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49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0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1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2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3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4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5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6" name="CuadroTexto 2"/>
          <p:cNvSpPr txBox="1"/>
          <p:nvPr/>
        </p:nvSpPr>
        <p:spPr>
          <a:xfrm>
            <a:off x="9574214" y="7708107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8" name="1 Título"/>
          <p:cNvSpPr>
            <a:spLocks noGrp="1"/>
          </p:cNvSpPr>
          <p:nvPr>
            <p:ph type="title"/>
          </p:nvPr>
        </p:nvSpPr>
        <p:spPr>
          <a:xfrm>
            <a:off x="1403648" y="-42624"/>
            <a:ext cx="748883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FUNCIONAMIENTO 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2019.</a:t>
            </a:r>
            <a:endParaRPr lang="es-ES" b="1" dirty="0"/>
          </a:p>
        </p:txBody>
      </p:sp>
      <p:pic>
        <p:nvPicPr>
          <p:cNvPr id="59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7"/>
            <a:ext cx="1389505" cy="880816"/>
          </a:xfrm>
          <a:prstGeom prst="rect">
            <a:avLst/>
          </a:prstGeom>
          <a:noFill/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6493BF6-D98E-419C-BC1D-3E9347A043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8647" y="881989"/>
            <a:ext cx="6984776" cy="426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48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498045" y="91787"/>
            <a:ext cx="7283152" cy="103019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GASTOS INVERSIÓN </a:t>
            </a:r>
            <a:b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2019.</a:t>
            </a:r>
            <a:endParaRPr lang="es-ES" b="1" dirty="0"/>
          </a:p>
        </p:txBody>
      </p:sp>
      <p:pic>
        <p:nvPicPr>
          <p:cNvPr id="5" name="6 Imagen" descr="Sin títul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91787"/>
            <a:ext cx="1389505" cy="880816"/>
          </a:xfrm>
          <a:prstGeom prst="rect">
            <a:avLst/>
          </a:prstGeom>
          <a:noFill/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AE5EE0D-2402-40D2-8475-74CEFF1A4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1" y="1073686"/>
            <a:ext cx="684076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23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256338"/>
            <a:ext cx="8229600" cy="857250"/>
          </a:xfrm>
        </p:spPr>
        <p:txBody>
          <a:bodyPr>
            <a:normAutofit/>
          </a:bodyPr>
          <a:lstStyle/>
          <a:p>
            <a:r>
              <a:rPr lang="es-CO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SALDO.</a:t>
            </a:r>
            <a:endParaRPr lang="es-ES" dirty="0"/>
          </a:p>
        </p:txBody>
      </p:sp>
      <p:sp>
        <p:nvSpPr>
          <p:cNvPr id="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1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2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3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4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5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6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7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8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19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20" name="CuadroTexto 2"/>
          <p:cNvSpPr txBox="1"/>
          <p:nvPr/>
        </p:nvSpPr>
        <p:spPr>
          <a:xfrm>
            <a:off x="10488614" y="2843213"/>
            <a:ext cx="184731" cy="26161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pic>
        <p:nvPicPr>
          <p:cNvPr id="22" name="6 Imagen" descr="Sin títul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" y="-20538"/>
            <a:ext cx="1902057" cy="1296144"/>
          </a:xfrm>
          <a:prstGeom prst="rect">
            <a:avLst/>
          </a:prstGeom>
          <a:noFill/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84D3815-8081-4C61-BCBC-8B8B76E75B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480" y="1853146"/>
            <a:ext cx="7918458" cy="143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353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18</Words>
  <Application>Microsoft Office PowerPoint</Application>
  <PresentationFormat>Presentación en pantalla (16:9)</PresentationFormat>
  <Paragraphs>7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de Office</vt:lpstr>
      <vt:lpstr>Presentación de PowerPoint</vt:lpstr>
      <vt:lpstr>INGRESOS 2019.</vt:lpstr>
      <vt:lpstr>GASTOS FUNCIONAMIENTO  2019.</vt:lpstr>
      <vt:lpstr>GASTOS INVERSIÓN  2019.</vt:lpstr>
      <vt:lpstr>SALDO.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Institución Educativa Antonia Santos Municipio de Yumbo (Valle)</dc:title>
  <dc:creator>RECTOR</dc:creator>
  <cp:lastModifiedBy>Lily Erazo Ceballos</cp:lastModifiedBy>
  <cp:revision>113</cp:revision>
  <cp:lastPrinted>2018-08-22T19:40:52Z</cp:lastPrinted>
  <dcterms:created xsi:type="dcterms:W3CDTF">2015-08-10T15:53:40Z</dcterms:created>
  <dcterms:modified xsi:type="dcterms:W3CDTF">2020-02-26T19:21:22Z</dcterms:modified>
</cp:coreProperties>
</file>