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85" r:id="rId2"/>
    <p:sldId id="257" r:id="rId3"/>
    <p:sldId id="286" r:id="rId4"/>
    <p:sldId id="259" r:id="rId5"/>
    <p:sldId id="273" r:id="rId6"/>
  </p:sldIdLst>
  <p:sldSz cx="9144000" cy="6858000" type="screen4x3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88" autoAdjust="0"/>
    <p:restoredTop sz="94660"/>
  </p:normalViewPr>
  <p:slideViewPr>
    <p:cSldViewPr>
      <p:cViewPr varScale="1">
        <p:scale>
          <a:sx n="70" d="100"/>
          <a:sy n="70" d="100"/>
        </p:scale>
        <p:origin x="1284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511F7D-D805-4B86-B534-9972ED1B7E09}" type="datetimeFigureOut">
              <a:rPr lang="es-CO" smtClean="0"/>
              <a:t>23/02/2017</a:t>
            </a:fld>
            <a:endParaRPr lang="es-CO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30FE01-7E45-4235-B896-A4529BA2C3E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622659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7228-C922-4027-AE31-DBA79C7688F0}" type="datetimeFigureOut">
              <a:rPr lang="es-CO" smtClean="0"/>
              <a:pPr/>
              <a:t>23/02/2017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637642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7228-C922-4027-AE31-DBA79C7688F0}" type="datetimeFigureOut">
              <a:rPr lang="es-CO" smtClean="0"/>
              <a:pPr/>
              <a:t>23/02/2017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132173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7228-C922-4027-AE31-DBA79C7688F0}" type="datetimeFigureOut">
              <a:rPr lang="es-CO" smtClean="0"/>
              <a:pPr/>
              <a:t>23/02/2017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490077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7228-C922-4027-AE31-DBA79C7688F0}" type="datetimeFigureOut">
              <a:rPr lang="es-CO" smtClean="0"/>
              <a:pPr/>
              <a:t>23/02/2017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097654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7228-C922-4027-AE31-DBA79C7688F0}" type="datetimeFigureOut">
              <a:rPr lang="es-CO" smtClean="0"/>
              <a:pPr/>
              <a:t>23/02/2017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72294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7228-C922-4027-AE31-DBA79C7688F0}" type="datetimeFigureOut">
              <a:rPr lang="es-CO" smtClean="0"/>
              <a:pPr/>
              <a:t>23/02/2017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852259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7228-C922-4027-AE31-DBA79C7688F0}" type="datetimeFigureOut">
              <a:rPr lang="es-CO" smtClean="0"/>
              <a:pPr/>
              <a:t>23/02/2017</a:t>
            </a:fld>
            <a:endParaRPr lang="es-CO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467860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7228-C922-4027-AE31-DBA79C7688F0}" type="datetimeFigureOut">
              <a:rPr lang="es-CO" smtClean="0"/>
              <a:pPr/>
              <a:t>23/02/2017</a:t>
            </a:fld>
            <a:endParaRPr lang="es-CO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298532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7228-C922-4027-AE31-DBA79C7688F0}" type="datetimeFigureOut">
              <a:rPr lang="es-CO" smtClean="0"/>
              <a:pPr/>
              <a:t>23/02/2017</a:t>
            </a:fld>
            <a:endParaRPr lang="es-CO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106015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7228-C922-4027-AE31-DBA79C7688F0}" type="datetimeFigureOut">
              <a:rPr lang="es-CO" smtClean="0"/>
              <a:pPr/>
              <a:t>23/02/2017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038687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7228-C922-4027-AE31-DBA79C7688F0}" type="datetimeFigureOut">
              <a:rPr lang="es-CO" smtClean="0"/>
              <a:pPr/>
              <a:t>23/02/2017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924609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197228-C922-4027-AE31-DBA79C7688F0}" type="datetimeFigureOut">
              <a:rPr lang="es-CO" smtClean="0"/>
              <a:pPr/>
              <a:t>23/02/2017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53698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88640"/>
            <a:ext cx="8208912" cy="648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59844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</p:spPr>
        <p:txBody>
          <a:bodyPr>
            <a:normAutofit/>
          </a:bodyPr>
          <a:lstStyle/>
          <a:p>
            <a:r>
              <a:rPr lang="es-CO" b="1" dirty="0" smtClean="0">
                <a:solidFill>
                  <a:srgbClr val="0070C0"/>
                </a:solidFill>
                <a:latin typeface="Algerian" pitchFamily="82" charset="0"/>
              </a:rPr>
              <a:t>                          NUESTRA</a:t>
            </a:r>
            <a:br>
              <a:rPr lang="es-CO" b="1" dirty="0" smtClean="0">
                <a:solidFill>
                  <a:srgbClr val="0070C0"/>
                </a:solidFill>
                <a:latin typeface="Algerian" pitchFamily="82" charset="0"/>
              </a:rPr>
            </a:br>
            <a:r>
              <a:rPr lang="es-CO" b="1" dirty="0" smtClean="0">
                <a:solidFill>
                  <a:srgbClr val="0070C0"/>
                </a:solidFill>
                <a:latin typeface="Algerian" pitchFamily="82" charset="0"/>
              </a:rPr>
              <a:t> </a:t>
            </a:r>
            <a:r>
              <a:rPr lang="es-CO" b="1" dirty="0" err="1" smtClean="0">
                <a:solidFill>
                  <a:srgbClr val="0070C0"/>
                </a:solidFill>
                <a:latin typeface="Algerian" pitchFamily="82" charset="0"/>
              </a:rPr>
              <a:t>mISIoN</a:t>
            </a:r>
            <a:endParaRPr lang="es-CO" b="1" dirty="0">
              <a:solidFill>
                <a:srgbClr val="0070C0"/>
              </a:solidFill>
              <a:latin typeface="Algerian" pitchFamily="82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2074495"/>
            <a:ext cx="8229600" cy="4464496"/>
          </a:xfrm>
        </p:spPr>
        <p:txBody>
          <a:bodyPr>
            <a:normAutofit/>
          </a:bodyPr>
          <a:lstStyle/>
          <a:p>
            <a:pPr marL="457200" algn="ctr">
              <a:spcAft>
                <a:spcPts val="0"/>
              </a:spcAft>
            </a:pPr>
            <a:r>
              <a:rPr lang="es-ES" dirty="0" smtClean="0">
                <a:effectLst/>
                <a:latin typeface="Times New Roman"/>
                <a:ea typeface="MS Mincho"/>
              </a:rPr>
              <a:t>La Institución educativa Antonia Santos </a:t>
            </a:r>
            <a:r>
              <a:rPr lang="es-ES" dirty="0" smtClean="0">
                <a:effectLst/>
                <a:latin typeface="Times New Roman"/>
                <a:ea typeface="MS Mincho"/>
              </a:rPr>
              <a:t>contribuye a la sociedad Yumbeña </a:t>
            </a:r>
            <a:r>
              <a:rPr lang="es-CO" dirty="0" smtClean="0">
                <a:effectLst/>
                <a:latin typeface="Times New Roman"/>
                <a:ea typeface="MS Mincho"/>
              </a:rPr>
              <a:t> con una propuesta fundamentada en la </a:t>
            </a:r>
            <a:r>
              <a:rPr lang="es-CO" b="1" dirty="0" smtClean="0">
                <a:solidFill>
                  <a:srgbClr val="FF0000"/>
                </a:solidFill>
                <a:effectLst/>
                <a:latin typeface="Times New Roman"/>
                <a:ea typeface="MS Mincho"/>
              </a:rPr>
              <a:t>humanización de la persona</a:t>
            </a:r>
            <a:r>
              <a:rPr lang="es-CO" dirty="0" smtClean="0">
                <a:effectLst/>
                <a:latin typeface="Times New Roman"/>
                <a:ea typeface="MS Mincho"/>
              </a:rPr>
              <a:t>,  el </a:t>
            </a:r>
            <a:r>
              <a:rPr lang="es-CO" b="1" dirty="0" smtClean="0">
                <a:solidFill>
                  <a:srgbClr val="FF0000"/>
                </a:solidFill>
                <a:effectLst/>
                <a:latin typeface="Times New Roman"/>
                <a:ea typeface="MS Mincho"/>
              </a:rPr>
              <a:t>desarrollo de competencias para el emprendimiento personal </a:t>
            </a:r>
            <a:r>
              <a:rPr lang="es-CO" dirty="0" smtClean="0">
                <a:effectLst/>
                <a:latin typeface="Times New Roman"/>
                <a:ea typeface="MS Mincho"/>
              </a:rPr>
              <a:t>y el </a:t>
            </a:r>
            <a:r>
              <a:rPr lang="es-CO" b="1" dirty="0" smtClean="0">
                <a:solidFill>
                  <a:srgbClr val="FF0000"/>
                </a:solidFill>
                <a:effectLst/>
                <a:latin typeface="Times New Roman"/>
                <a:ea typeface="MS Mincho"/>
              </a:rPr>
              <a:t>mejoramiento del entorno </a:t>
            </a:r>
            <a:r>
              <a:rPr lang="es-CO" dirty="0" smtClean="0">
                <a:effectLst/>
                <a:latin typeface="Times New Roman"/>
                <a:ea typeface="MS Mincho"/>
              </a:rPr>
              <a:t>a partir de la </a:t>
            </a:r>
            <a:r>
              <a:rPr lang="es-CO" b="1" dirty="0" smtClean="0">
                <a:solidFill>
                  <a:srgbClr val="FF0000"/>
                </a:solidFill>
                <a:effectLst/>
                <a:latin typeface="Times New Roman"/>
                <a:ea typeface="MS Mincho"/>
              </a:rPr>
              <a:t>construcción dinámica del conocimiento</a:t>
            </a:r>
            <a:r>
              <a:rPr lang="es-CO" dirty="0" smtClean="0">
                <a:effectLst/>
                <a:latin typeface="Times New Roman"/>
                <a:ea typeface="MS Mincho"/>
              </a:rPr>
              <a:t>. </a:t>
            </a:r>
            <a:endParaRPr lang="es-CO" dirty="0" smtClean="0">
              <a:effectLst/>
              <a:latin typeface="Times New Roman"/>
              <a:ea typeface="MS Mincho"/>
            </a:endParaRPr>
          </a:p>
          <a:p>
            <a:endParaRPr lang="es-CO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16632"/>
            <a:ext cx="1728192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9914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</p:spPr>
        <p:txBody>
          <a:bodyPr>
            <a:normAutofit/>
          </a:bodyPr>
          <a:lstStyle/>
          <a:p>
            <a:r>
              <a:rPr lang="es-CO" b="1" dirty="0" smtClean="0">
                <a:solidFill>
                  <a:srgbClr val="0070C0"/>
                </a:solidFill>
                <a:latin typeface="Algerian" pitchFamily="82" charset="0"/>
              </a:rPr>
              <a:t>                          NUESTRA</a:t>
            </a:r>
            <a:br>
              <a:rPr lang="es-CO" b="1" dirty="0" smtClean="0">
                <a:solidFill>
                  <a:srgbClr val="0070C0"/>
                </a:solidFill>
                <a:latin typeface="Algerian" pitchFamily="82" charset="0"/>
              </a:rPr>
            </a:br>
            <a:r>
              <a:rPr lang="es-CO" b="1" dirty="0" smtClean="0">
                <a:solidFill>
                  <a:srgbClr val="0070C0"/>
                </a:solidFill>
                <a:latin typeface="Algerian" pitchFamily="82" charset="0"/>
              </a:rPr>
              <a:t> </a:t>
            </a:r>
            <a:r>
              <a:rPr lang="es-CO" b="1" dirty="0" err="1">
                <a:solidFill>
                  <a:srgbClr val="0070C0"/>
                </a:solidFill>
                <a:latin typeface="Algerian" pitchFamily="82" charset="0"/>
              </a:rPr>
              <a:t>v</a:t>
            </a:r>
            <a:r>
              <a:rPr lang="es-CO" b="1" dirty="0" err="1" smtClean="0">
                <a:solidFill>
                  <a:srgbClr val="0070C0"/>
                </a:solidFill>
                <a:latin typeface="Algerian" pitchFamily="82" charset="0"/>
              </a:rPr>
              <a:t>ISIoN</a:t>
            </a:r>
            <a:endParaRPr lang="es-CO" b="1" dirty="0">
              <a:solidFill>
                <a:srgbClr val="0070C0"/>
              </a:solidFill>
              <a:latin typeface="Algerian" pitchFamily="82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2074495"/>
            <a:ext cx="8229600" cy="4464496"/>
          </a:xfrm>
        </p:spPr>
        <p:txBody>
          <a:bodyPr>
            <a:normAutofit/>
          </a:bodyPr>
          <a:lstStyle/>
          <a:p>
            <a:pPr marL="457200" algn="ctr">
              <a:spcAft>
                <a:spcPts val="0"/>
              </a:spcAft>
            </a:pPr>
            <a:r>
              <a:rPr lang="es-ES" dirty="0" smtClean="0">
                <a:effectLst/>
                <a:latin typeface="Times New Roman"/>
                <a:ea typeface="MS Mincho"/>
              </a:rPr>
              <a:t>La Institución educativa Antonia Santos en el año 2018 será reconocida en la sociedad Yumbeña por </a:t>
            </a:r>
            <a:r>
              <a:rPr lang="es-ES" dirty="0" smtClean="0">
                <a:effectLst/>
                <a:latin typeface="Times New Roman"/>
                <a:ea typeface="MS Mincho"/>
              </a:rPr>
              <a:t>sus prácticas fundamentadas en </a:t>
            </a:r>
            <a:r>
              <a:rPr lang="es-ES" b="1" dirty="0" smtClean="0">
                <a:solidFill>
                  <a:srgbClr val="FF0000"/>
                </a:solidFill>
                <a:effectLst/>
                <a:latin typeface="Times New Roman"/>
                <a:ea typeface="MS Mincho"/>
              </a:rPr>
              <a:t>la calidad humana de sus integrantes y egresados</a:t>
            </a:r>
            <a:r>
              <a:rPr lang="es-ES" dirty="0" smtClean="0">
                <a:effectLst/>
                <a:latin typeface="Times New Roman"/>
                <a:ea typeface="MS Mincho"/>
              </a:rPr>
              <a:t>, que se evidenciaran en el </a:t>
            </a:r>
            <a:r>
              <a:rPr lang="es-ES" b="1" dirty="0" smtClean="0">
                <a:solidFill>
                  <a:srgbClr val="FF0000"/>
                </a:solidFill>
                <a:effectLst/>
                <a:latin typeface="Times New Roman"/>
                <a:ea typeface="MS Mincho"/>
              </a:rPr>
              <a:t>emprendimiento  personal</a:t>
            </a:r>
            <a:r>
              <a:rPr lang="es-ES" dirty="0" smtClean="0">
                <a:effectLst/>
                <a:latin typeface="Times New Roman"/>
                <a:ea typeface="MS Mincho"/>
              </a:rPr>
              <a:t>, </a:t>
            </a:r>
            <a:r>
              <a:rPr lang="es-ES" b="1" dirty="0" smtClean="0">
                <a:solidFill>
                  <a:srgbClr val="FF0000"/>
                </a:solidFill>
                <a:effectLst/>
                <a:latin typeface="Times New Roman"/>
                <a:ea typeface="MS Mincho"/>
              </a:rPr>
              <a:t>la excelencia </a:t>
            </a:r>
            <a:r>
              <a:rPr lang="es-ES" b="1" dirty="0" err="1" smtClean="0">
                <a:solidFill>
                  <a:srgbClr val="FF0000"/>
                </a:solidFill>
                <a:effectLst/>
                <a:latin typeface="Times New Roman"/>
                <a:ea typeface="MS Mincho"/>
              </a:rPr>
              <a:t>academica</a:t>
            </a:r>
            <a:r>
              <a:rPr lang="es-ES" dirty="0" smtClean="0">
                <a:effectLst/>
                <a:latin typeface="Times New Roman"/>
                <a:ea typeface="MS Mincho"/>
              </a:rPr>
              <a:t> y el </a:t>
            </a:r>
            <a:r>
              <a:rPr lang="es-ES" b="1" dirty="0" smtClean="0">
                <a:solidFill>
                  <a:srgbClr val="FF0000"/>
                </a:solidFill>
                <a:effectLst/>
                <a:latin typeface="Times New Roman"/>
                <a:ea typeface="MS Mincho"/>
              </a:rPr>
              <a:t>mejoramiento de su entorno</a:t>
            </a:r>
            <a:r>
              <a:rPr lang="es-ES" dirty="0" smtClean="0">
                <a:effectLst/>
                <a:latin typeface="Times New Roman"/>
                <a:ea typeface="MS Mincho"/>
              </a:rPr>
              <a:t>.</a:t>
            </a:r>
            <a:r>
              <a:rPr lang="es-CO" dirty="0" smtClean="0">
                <a:solidFill>
                  <a:srgbClr val="C00000"/>
                </a:solidFill>
                <a:effectLst/>
                <a:latin typeface="Times New Roman"/>
                <a:ea typeface="MS Mincho"/>
              </a:rPr>
              <a:t> </a:t>
            </a:r>
            <a:endParaRPr lang="es-CO" dirty="0" smtClean="0">
              <a:effectLst/>
              <a:latin typeface="Times New Roman"/>
              <a:ea typeface="MS Mincho"/>
            </a:endParaRPr>
          </a:p>
          <a:p>
            <a:endParaRPr lang="es-CO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16632"/>
            <a:ext cx="1728192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11121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O" b="1" dirty="0" smtClean="0">
                <a:solidFill>
                  <a:schemeClr val="accent1">
                    <a:lumMod val="75000"/>
                  </a:schemeClr>
                </a:solidFill>
                <a:latin typeface="Algerian" pitchFamily="82" charset="0"/>
              </a:rPr>
              <a:t>FACTORES CLAVES DE EXITO</a:t>
            </a:r>
            <a:endParaRPr lang="es-CO" b="1" dirty="0">
              <a:solidFill>
                <a:schemeClr val="accent1">
                  <a:lumMod val="75000"/>
                </a:schemeClr>
              </a:solidFill>
              <a:latin typeface="Algerian" pitchFamily="82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484784"/>
            <a:ext cx="8507288" cy="5040560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pPr algn="just">
              <a:spcAft>
                <a:spcPts val="0"/>
              </a:spcAft>
              <a:buFont typeface="Wingdings" pitchFamily="2" charset="2"/>
              <a:buChar char="ü"/>
            </a:pPr>
            <a:r>
              <a:rPr lang="es-ES" b="1" dirty="0" smtClean="0">
                <a:effectLst/>
                <a:latin typeface="Times New Roman"/>
                <a:ea typeface="Calibri"/>
                <a:cs typeface="Times New Roman"/>
              </a:rPr>
              <a:t>   Construcción Dinámica del Conocimiento</a:t>
            </a:r>
          </a:p>
          <a:p>
            <a:pPr algn="just">
              <a:spcAft>
                <a:spcPts val="0"/>
              </a:spcAft>
              <a:buFont typeface="Wingdings" pitchFamily="2" charset="2"/>
              <a:buChar char="ü"/>
            </a:pPr>
            <a:r>
              <a:rPr lang="es-ES" b="1" dirty="0" smtClean="0">
                <a:effectLst/>
                <a:latin typeface="Times New Roman"/>
                <a:ea typeface="Calibri"/>
                <a:cs typeface="Times New Roman"/>
              </a:rPr>
              <a:t>   Excelencia Académica</a:t>
            </a:r>
            <a:r>
              <a:rPr lang="es-CO" dirty="0" smtClean="0">
                <a:effectLst/>
                <a:latin typeface="Times New Roman"/>
                <a:ea typeface="Calibri"/>
                <a:cs typeface="Times New Roman"/>
              </a:rPr>
              <a:t> </a:t>
            </a:r>
            <a:endParaRPr lang="es-CO" sz="2800" dirty="0">
              <a:ea typeface="Calibri"/>
              <a:cs typeface="Times New Roman"/>
            </a:endParaRPr>
          </a:p>
          <a:p>
            <a:pPr algn="just">
              <a:spcAft>
                <a:spcPts val="0"/>
              </a:spcAft>
              <a:buFont typeface="Wingdings" pitchFamily="2" charset="2"/>
              <a:buChar char="ü"/>
            </a:pPr>
            <a:r>
              <a:rPr lang="es-CO" sz="2800" b="1" dirty="0" smtClean="0">
                <a:effectLst/>
                <a:latin typeface="Times New Roman"/>
                <a:ea typeface="Calibri"/>
                <a:cs typeface="Times New Roman"/>
              </a:rPr>
              <a:t>   </a:t>
            </a:r>
            <a:r>
              <a:rPr lang="es-CO" b="1" dirty="0" smtClean="0">
                <a:effectLst/>
                <a:latin typeface="Times New Roman"/>
                <a:ea typeface="Calibri"/>
                <a:cs typeface="Times New Roman"/>
              </a:rPr>
              <a:t>Hunizaci</a:t>
            </a:r>
            <a:r>
              <a:rPr lang="es-CO" b="1" dirty="0" smtClean="0">
                <a:latin typeface="Times New Roman"/>
                <a:ea typeface="Calibri"/>
                <a:cs typeface="Times New Roman"/>
              </a:rPr>
              <a:t>ó</a:t>
            </a:r>
            <a:r>
              <a:rPr lang="es-CO" b="1" dirty="0" smtClean="0">
                <a:effectLst/>
                <a:latin typeface="Times New Roman"/>
                <a:ea typeface="Calibri"/>
                <a:cs typeface="Times New Roman"/>
              </a:rPr>
              <a:t>n de la Persona</a:t>
            </a:r>
            <a:r>
              <a:rPr lang="es-CO" dirty="0" smtClean="0">
                <a:effectLst/>
                <a:latin typeface="Times New Roman"/>
                <a:ea typeface="Calibri"/>
                <a:cs typeface="Times New Roman"/>
              </a:rPr>
              <a:t> </a:t>
            </a:r>
            <a:endParaRPr lang="es-CO" sz="2800" dirty="0" smtClean="0">
              <a:ea typeface="Calibri"/>
              <a:cs typeface="Times New Roman"/>
            </a:endParaRPr>
          </a:p>
          <a:p>
            <a:pPr algn="just">
              <a:spcAft>
                <a:spcPts val="0"/>
              </a:spcAft>
              <a:buFont typeface="Wingdings" pitchFamily="2" charset="2"/>
              <a:buChar char="ü"/>
            </a:pPr>
            <a:r>
              <a:rPr lang="es-CO" sz="2800" b="1" dirty="0">
                <a:effectLst/>
                <a:latin typeface="Times New Roman"/>
                <a:ea typeface="Calibri"/>
                <a:cs typeface="Times New Roman"/>
              </a:rPr>
              <a:t> </a:t>
            </a:r>
            <a:r>
              <a:rPr lang="es-CO" sz="2800" b="1" dirty="0" smtClean="0">
                <a:effectLst/>
                <a:latin typeface="Times New Roman"/>
                <a:ea typeface="Calibri"/>
                <a:cs typeface="Times New Roman"/>
              </a:rPr>
              <a:t>  </a:t>
            </a:r>
            <a:r>
              <a:rPr lang="es-CO" b="1" dirty="0" smtClean="0">
                <a:effectLst/>
                <a:latin typeface="Times New Roman"/>
                <a:ea typeface="Calibri"/>
                <a:cs typeface="Times New Roman"/>
              </a:rPr>
              <a:t>Desarrollo de Competencias para el</a:t>
            </a:r>
          </a:p>
          <a:p>
            <a:pPr marL="0" indent="0" algn="just">
              <a:spcAft>
                <a:spcPts val="0"/>
              </a:spcAft>
              <a:buNone/>
            </a:pPr>
            <a:r>
              <a:rPr lang="es-CO" b="1" dirty="0">
                <a:latin typeface="Times New Roman"/>
                <a:ea typeface="Calibri"/>
                <a:cs typeface="Times New Roman"/>
              </a:rPr>
              <a:t> </a:t>
            </a:r>
            <a:r>
              <a:rPr lang="es-CO" b="1" dirty="0" smtClean="0">
                <a:latin typeface="Times New Roman"/>
                <a:ea typeface="Calibri"/>
                <a:cs typeface="Times New Roman"/>
              </a:rPr>
              <a:t>  </a:t>
            </a:r>
            <a:r>
              <a:rPr lang="es-CO" b="1" dirty="0" smtClean="0">
                <a:effectLst/>
                <a:latin typeface="Times New Roman"/>
                <a:ea typeface="Calibri"/>
                <a:cs typeface="Times New Roman"/>
              </a:rPr>
              <a:t>   mejoramiento del Entorno </a:t>
            </a:r>
            <a:r>
              <a:rPr lang="es-CO" dirty="0" smtClean="0">
                <a:effectLst/>
                <a:latin typeface="Times New Roman"/>
                <a:ea typeface="Calibri"/>
                <a:cs typeface="Times New Roman"/>
              </a:rPr>
              <a:t> </a:t>
            </a:r>
            <a:endParaRPr lang="es-CO" sz="2800" dirty="0" smtClean="0">
              <a:ea typeface="Calibri"/>
              <a:cs typeface="Times New Roman"/>
            </a:endParaRPr>
          </a:p>
          <a:p>
            <a:pPr algn="just">
              <a:spcAft>
                <a:spcPts val="0"/>
              </a:spcAft>
              <a:buFont typeface="Wingdings" pitchFamily="2" charset="2"/>
              <a:buChar char="ü"/>
            </a:pPr>
            <a:r>
              <a:rPr lang="es-CO" sz="2800" b="1" dirty="0">
                <a:effectLst/>
                <a:latin typeface="Times New Roman"/>
                <a:ea typeface="Calibri"/>
                <a:cs typeface="Times New Roman"/>
              </a:rPr>
              <a:t> </a:t>
            </a:r>
            <a:r>
              <a:rPr lang="es-CO" sz="2800" b="1" dirty="0" smtClean="0">
                <a:effectLst/>
                <a:latin typeface="Times New Roman"/>
                <a:ea typeface="Calibri"/>
                <a:cs typeface="Times New Roman"/>
              </a:rPr>
              <a:t>  </a:t>
            </a:r>
            <a:r>
              <a:rPr lang="es-CO" b="1" dirty="0" smtClean="0">
                <a:effectLst/>
                <a:latin typeface="Times New Roman"/>
                <a:ea typeface="Calibri"/>
                <a:cs typeface="Times New Roman"/>
              </a:rPr>
              <a:t>Desarrollo de Competencias para potenciar</a:t>
            </a:r>
          </a:p>
          <a:p>
            <a:pPr marL="0" indent="0" algn="just">
              <a:spcAft>
                <a:spcPts val="0"/>
              </a:spcAft>
              <a:buNone/>
            </a:pPr>
            <a:r>
              <a:rPr lang="es-CO" b="1" dirty="0">
                <a:latin typeface="Times New Roman"/>
                <a:ea typeface="Calibri"/>
                <a:cs typeface="Times New Roman"/>
              </a:rPr>
              <a:t> </a:t>
            </a:r>
            <a:r>
              <a:rPr lang="es-CO" b="1" dirty="0" smtClean="0">
                <a:latin typeface="Times New Roman"/>
                <a:ea typeface="Calibri"/>
                <a:cs typeface="Times New Roman"/>
              </a:rPr>
              <a:t>  </a:t>
            </a:r>
            <a:r>
              <a:rPr lang="es-CO" b="1" dirty="0" smtClean="0">
                <a:effectLst/>
                <a:latin typeface="Times New Roman"/>
                <a:ea typeface="Calibri"/>
                <a:cs typeface="Times New Roman"/>
              </a:rPr>
              <a:t>   el emprendimiento personal</a:t>
            </a:r>
            <a:endParaRPr lang="es-CO" sz="2800" dirty="0">
              <a:ea typeface="Calibri"/>
              <a:cs typeface="Times New Roman"/>
            </a:endParaRP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884913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O" dirty="0">
                <a:latin typeface="Elephant" pitchFamily="18" charset="0"/>
              </a:rPr>
              <a:t>GESTION ADMINISTRATIVA </a:t>
            </a: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 dirty="0"/>
          </a:p>
        </p:txBody>
      </p:sp>
      <p:pic>
        <p:nvPicPr>
          <p:cNvPr id="2050" name="Picture 2" descr="C:\Users\RECTOR\Downloads\PASTA ANTONIA SANTO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556792"/>
            <a:ext cx="7848872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0955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432</TotalTime>
  <Words>133</Words>
  <Application>Microsoft Office PowerPoint</Application>
  <PresentationFormat>Presentación en pantalla (4:3)</PresentationFormat>
  <Paragraphs>13</Paragraphs>
  <Slides>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13" baseType="lpstr">
      <vt:lpstr>Algerian</vt:lpstr>
      <vt:lpstr>Arial</vt:lpstr>
      <vt:lpstr>Calibri</vt:lpstr>
      <vt:lpstr>Elephant</vt:lpstr>
      <vt:lpstr>MS Mincho</vt:lpstr>
      <vt:lpstr>Times New Roman</vt:lpstr>
      <vt:lpstr>Wingdings</vt:lpstr>
      <vt:lpstr>Tema de Office</vt:lpstr>
      <vt:lpstr>Presentación de PowerPoint</vt:lpstr>
      <vt:lpstr>                          NUESTRA  mISIoN</vt:lpstr>
      <vt:lpstr>                          NUESTRA  vISIoN</vt:lpstr>
      <vt:lpstr>FACTORES CLAVES DE EXITO</vt:lpstr>
      <vt:lpstr>GESTION ADMINISTRATIVA </vt:lpstr>
    </vt:vector>
  </TitlesOfParts>
  <Company>Hewlett-Packard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Institución Educativa Antonia Santos Municipio de Yumbo (Valle)</dc:title>
  <dc:creator>RECTOR</dc:creator>
  <cp:lastModifiedBy>Full name</cp:lastModifiedBy>
  <cp:revision>48</cp:revision>
  <dcterms:created xsi:type="dcterms:W3CDTF">2015-08-10T15:53:40Z</dcterms:created>
  <dcterms:modified xsi:type="dcterms:W3CDTF">2017-02-23T14:43:20Z</dcterms:modified>
</cp:coreProperties>
</file>