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5143500" type="screen16x9"/>
  <p:notesSz cx="7315200" cy="96012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93" d="100"/>
          <a:sy n="93" d="100"/>
        </p:scale>
        <p:origin x="282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F511F7D-D805-4B86-B534-9972ED1B7E09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06/08/2019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Hoja_de_c_lculo_de_Microsoft_Excel2.xlsx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Hoja_de_c_lculo_de_Microsoft_Excel1.xlsx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Hoja_de_c_lculo_de_Microsoft_Excel3.xlsx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package" Target="../embeddings/Hoja_de_c_lculo_de_Microsoft_Excel4.xlsx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Hoja_de_c_lculo_de_Microsoft_Excel6.xlsx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Hoja_de_c_lculo_de_Microsoft_Excel5.xlsx"/><Relationship Id="rId5" Type="http://schemas.openxmlformats.org/officeDocument/2006/relationships/image" Target="../media/image6.png"/><Relationship Id="rId4" Type="http://schemas.openxmlformats.org/officeDocument/2006/relationships/image" Target="../media/image13.jpeg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3588"/>
            <a:ext cx="8064896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1466431" y="206250"/>
            <a:ext cx="7124107" cy="720080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PRIMER SEMESTRE 2019.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8"/>
            <a:ext cx="1389505" cy="946868"/>
          </a:xfrm>
          <a:prstGeom prst="rect">
            <a:avLst/>
          </a:prstGeom>
          <a:noFill/>
        </p:spPr>
      </p:pic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775698"/>
              </p:ext>
            </p:extLst>
          </p:nvPr>
        </p:nvGraphicFramePr>
        <p:xfrm>
          <a:off x="251519" y="3634815"/>
          <a:ext cx="8568953" cy="1162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Hoja de cálculo" r:id="rId6" imgW="10344134" imgH="1428758" progId="Excel.Sheet.12">
                  <p:embed/>
                </p:oleObj>
              </mc:Choice>
              <mc:Fallback>
                <p:oleObj name="Hoja de cálculo" r:id="rId6" imgW="10344134" imgH="142875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19" y="3634815"/>
                        <a:ext cx="8568953" cy="1162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to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098072"/>
              </p:ext>
            </p:extLst>
          </p:nvPr>
        </p:nvGraphicFramePr>
        <p:xfrm>
          <a:off x="251518" y="1111040"/>
          <a:ext cx="8568954" cy="233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Hoja de cálculo" r:id="rId8" imgW="10344134" imgH="2733617" progId="Excel.Sheet.12">
                  <p:embed/>
                </p:oleObj>
              </mc:Choice>
              <mc:Fallback>
                <p:oleObj name="Hoja de cálculo" r:id="rId8" imgW="10344134" imgH="273361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518" y="1111040"/>
                        <a:ext cx="8568954" cy="2339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-42624"/>
            <a:ext cx="748883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</a:t>
            </a: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PRIMER SEMESTRE 2019.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489656"/>
              </p:ext>
            </p:extLst>
          </p:nvPr>
        </p:nvGraphicFramePr>
        <p:xfrm>
          <a:off x="251520" y="990607"/>
          <a:ext cx="8568952" cy="3963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Hoja de cálculo" r:id="rId6" imgW="9439292" imgH="4638809" progId="Excel.Sheet.12">
                  <p:embed/>
                </p:oleObj>
              </mc:Choice>
              <mc:Fallback>
                <p:oleObj name="Hoja de cálculo" r:id="rId6" imgW="9439292" imgH="463880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990607"/>
                        <a:ext cx="8568952" cy="39631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91787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</a:t>
            </a: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INVERSIÓN 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PRIMER SEMESTRE </a:t>
            </a: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2019.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5" y="9178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353240"/>
              </p:ext>
            </p:extLst>
          </p:nvPr>
        </p:nvGraphicFramePr>
        <p:xfrm>
          <a:off x="131608" y="1203598"/>
          <a:ext cx="8362219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Hoja de cálculo" r:id="rId5" imgW="9686828" imgH="3752887" progId="Excel.Sheet.12">
                  <p:embed/>
                </p:oleObj>
              </mc:Choice>
              <mc:Fallback>
                <p:oleObj name="Hoja de cálculo" r:id="rId5" imgW="9686828" imgH="375288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608" y="1203598"/>
                        <a:ext cx="8362219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56338"/>
            <a:ext cx="8229600" cy="857250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sp>
        <p:nvSpPr>
          <p:cNvPr id="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8"/>
            <a:ext cx="1902057" cy="1296144"/>
          </a:xfrm>
          <a:prstGeom prst="rect">
            <a:avLst/>
          </a:prstGeom>
          <a:noFill/>
        </p:spPr>
      </p:pic>
      <p:graphicFrame>
        <p:nvGraphicFramePr>
          <p:cNvPr id="21" name="Objeto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30799"/>
              </p:ext>
            </p:extLst>
          </p:nvPr>
        </p:nvGraphicFramePr>
        <p:xfrm>
          <a:off x="251520" y="1390464"/>
          <a:ext cx="8729984" cy="1577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Hoja de cálculo" r:id="rId6" imgW="8963117" imgH="1619332" progId="Excel.Sheet.12">
                  <p:embed/>
                </p:oleObj>
              </mc:Choice>
              <mc:Fallback>
                <p:oleObj name="Hoja de cálculo" r:id="rId6" imgW="8963117" imgH="161933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1390464"/>
                        <a:ext cx="8729984" cy="1577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o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393214"/>
              </p:ext>
            </p:extLst>
          </p:nvPr>
        </p:nvGraphicFramePr>
        <p:xfrm>
          <a:off x="1763688" y="3435846"/>
          <a:ext cx="4824536" cy="854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Hoja de cálculo" r:id="rId8" imgW="2905104" imgH="514223" progId="Excel.Sheet.12">
                  <p:embed/>
                </p:oleObj>
              </mc:Choice>
              <mc:Fallback>
                <p:oleObj name="Hoja de cálculo" r:id="rId8" imgW="2905104" imgH="51422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63688" y="3435846"/>
                        <a:ext cx="4824536" cy="854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14</Words>
  <Application>Microsoft Office PowerPoint</Application>
  <PresentationFormat>Presentación en pantalla (16:9)</PresentationFormat>
  <Paragraphs>7</Paragraphs>
  <Slides>5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Tema de Office</vt:lpstr>
      <vt:lpstr>Hoja de cálculo de Microsoft Excel</vt:lpstr>
      <vt:lpstr>Presentación de PowerPoint</vt:lpstr>
      <vt:lpstr>INGRESOS PRIMER SEMESTRE 2019.</vt:lpstr>
      <vt:lpstr>GASTOS FUNCIONAMIENTO  PRIMER SEMESTRE 2019.</vt:lpstr>
      <vt:lpstr>GASTOS INVERSIÓN  PRIMER SEMESTRE 2019.</vt:lpstr>
      <vt:lpstr>SALDO.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113</cp:revision>
  <cp:lastPrinted>2018-08-22T19:40:52Z</cp:lastPrinted>
  <dcterms:created xsi:type="dcterms:W3CDTF">2015-08-10T15:53:40Z</dcterms:created>
  <dcterms:modified xsi:type="dcterms:W3CDTF">2019-08-06T22:17:24Z</dcterms:modified>
</cp:coreProperties>
</file>