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18" r:id="rId2"/>
    <p:sldId id="329" r:id="rId3"/>
    <p:sldId id="339" r:id="rId4"/>
    <p:sldId id="340" r:id="rId5"/>
    <p:sldId id="347" r:id="rId6"/>
    <p:sldId id="341" r:id="rId7"/>
    <p:sldId id="346" r:id="rId8"/>
    <p:sldId id="342" r:id="rId9"/>
    <p:sldId id="343" r:id="rId10"/>
    <p:sldId id="330" r:id="rId11"/>
    <p:sldId id="344" r:id="rId12"/>
    <p:sldId id="331" r:id="rId13"/>
    <p:sldId id="345" r:id="rId14"/>
  </p:sldIdLst>
  <p:sldSz cx="12188825" cy="6858000"/>
  <p:notesSz cx="6858000" cy="9144000"/>
  <p:custDataLst>
    <p:tags r:id="rId17"/>
  </p:custDataLst>
  <p:defaultTextStyle>
    <a:defPPr rtl="0"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4030">
          <p15:clr>
            <a:srgbClr val="A4A3A4"/>
          </p15:clr>
        </p15:guide>
        <p15:guide id="3" orient="horz" pos="1152">
          <p15:clr>
            <a:srgbClr val="A4A3A4"/>
          </p15:clr>
        </p15:guide>
        <p15:guide id="4" orient="horz" pos="1018">
          <p15:clr>
            <a:srgbClr val="A4A3A4"/>
          </p15:clr>
        </p15:guide>
        <p15:guide id="5" orient="horz" pos="3886">
          <p15:clr>
            <a:srgbClr val="A4A3A4"/>
          </p15:clr>
        </p15:guide>
        <p15:guide id="6" orient="horz" pos="2928">
          <p15:clr>
            <a:srgbClr val="A4A3A4"/>
          </p15:clr>
        </p15:guide>
        <p15:guide id="7" orient="horz" pos="3072">
          <p15:clr>
            <a:srgbClr val="A4A3A4"/>
          </p15:clr>
        </p15:guide>
        <p15:guide id="8" orient="horz" pos="407">
          <p15:clr>
            <a:srgbClr val="A4A3A4"/>
          </p15:clr>
        </p15:guide>
        <p15:guide id="9" pos="3839">
          <p15:clr>
            <a:srgbClr val="A4A3A4"/>
          </p15:clr>
        </p15:guide>
        <p15:guide id="10" pos="959">
          <p15:clr>
            <a:srgbClr val="A4A3A4"/>
          </p15:clr>
        </p15:guide>
        <p15:guide id="11" pos="7151">
          <p15:clr>
            <a:srgbClr val="A4A3A4"/>
          </p15:clr>
        </p15:guide>
        <p15:guide id="12" pos="671">
          <p15:clr>
            <a:srgbClr val="A4A3A4"/>
          </p15:clr>
        </p15:guide>
        <p15:guide id="13" pos="4991">
          <p15:clr>
            <a:srgbClr val="A4A3A4"/>
          </p15:clr>
        </p15:guide>
        <p15:guide id="14" pos="700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932C"/>
    <a:srgbClr val="828282"/>
    <a:srgbClr val="6E90FE"/>
    <a:srgbClr val="8086FC"/>
    <a:srgbClr val="6D6DFB"/>
    <a:srgbClr val="4E78F0"/>
    <a:srgbClr val="92C610"/>
    <a:srgbClr val="9FD812"/>
    <a:srgbClr val="E05F2C"/>
    <a:srgbClr val="0ABE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69CF1AB2-1976-4502-BF36-3FF5EA218861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29" autoAdjust="0"/>
  </p:normalViewPr>
  <p:slideViewPr>
    <p:cSldViewPr showGuides="1">
      <p:cViewPr varScale="1">
        <p:scale>
          <a:sx n="74" d="100"/>
          <a:sy n="74" d="100"/>
        </p:scale>
        <p:origin x="582" y="90"/>
      </p:cViewPr>
      <p:guideLst>
        <p:guide orient="horz" pos="2160"/>
        <p:guide orient="horz" pos="4030"/>
        <p:guide orient="horz" pos="1152"/>
        <p:guide orient="horz" pos="1018"/>
        <p:guide orient="horz" pos="3886"/>
        <p:guide orient="horz" pos="2928"/>
        <p:guide orient="horz" pos="3072"/>
        <p:guide orient="horz" pos="407"/>
        <p:guide pos="3839"/>
        <p:guide pos="959"/>
        <p:guide pos="7151"/>
        <p:guide pos="671"/>
        <p:guide pos="4991"/>
        <p:guide pos="700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72" d="100"/>
          <a:sy n="72" d="100"/>
        </p:scale>
        <p:origin x="4146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ción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s-ES" dirty="0"/>
          </a:p>
        </p:txBody>
      </p:sp>
      <p:sp>
        <p:nvSpPr>
          <p:cNvPr id="3" name="Marcador de posición de fech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D253022F-0B09-481B-BA59-D678956762D3}" type="datetime1">
              <a:rPr lang="es-ES" smtClean="0"/>
              <a:t>15/08/2018</a:t>
            </a:fld>
            <a:endParaRPr lang="es-ES" dirty="0"/>
          </a:p>
        </p:txBody>
      </p:sp>
      <p:sp>
        <p:nvSpPr>
          <p:cNvPr id="4" name="Marcador de posición de pie de página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s-ES" dirty="0"/>
          </a:p>
        </p:txBody>
      </p:sp>
      <p:sp>
        <p:nvSpPr>
          <p:cNvPr id="5" name="Marcador de posición de número de diapositiva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AF8ED99B-9732-49FC-9C16-B56FEB1B1092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31466261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ción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s-ES" noProof="0" dirty="0"/>
          </a:p>
        </p:txBody>
      </p:sp>
      <p:sp>
        <p:nvSpPr>
          <p:cNvPr id="3" name="Marcador de posición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526EB5B5-990B-44C6-806B-707F286040A3}" type="datetime1">
              <a:rPr lang="es-ES" noProof="0" smtClean="0"/>
              <a:t>15/08/2018</a:t>
            </a:fld>
            <a:endParaRPr lang="es-ES" noProof="0" dirty="0"/>
          </a:p>
        </p:txBody>
      </p:sp>
      <p:sp>
        <p:nvSpPr>
          <p:cNvPr id="4" name="Marcador de posición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es-ES" noProof="0" dirty="0"/>
          </a:p>
        </p:txBody>
      </p:sp>
      <p:sp>
        <p:nvSpPr>
          <p:cNvPr id="5" name="Marcador de posición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es-ES" noProof="0" dirty="0"/>
              <a:t>Haga clic para modificar los estilos de texto del patrón</a:t>
            </a:r>
          </a:p>
          <a:p>
            <a:pPr lvl="1" rtl="0"/>
            <a:r>
              <a:rPr lang="es-ES" noProof="0" dirty="0"/>
              <a:t>Segundo nivel</a:t>
            </a:r>
          </a:p>
          <a:p>
            <a:pPr lvl="2" rtl="0"/>
            <a:r>
              <a:rPr lang="es-ES" noProof="0" dirty="0"/>
              <a:t>Tercer nivel</a:t>
            </a:r>
          </a:p>
          <a:p>
            <a:pPr lvl="3" rtl="0"/>
            <a:r>
              <a:rPr lang="es-ES" noProof="0" dirty="0"/>
              <a:t>Cuarto nivel</a:t>
            </a:r>
          </a:p>
          <a:p>
            <a:pPr lvl="4" rtl="0"/>
            <a:r>
              <a:rPr lang="es-ES" noProof="0" dirty="0"/>
              <a:t>Quinto nivel</a:t>
            </a:r>
          </a:p>
        </p:txBody>
      </p:sp>
      <p:sp>
        <p:nvSpPr>
          <p:cNvPr id="6" name="Marcador de posición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s-ES" noProof="0" dirty="0"/>
          </a:p>
        </p:txBody>
      </p:sp>
      <p:sp>
        <p:nvSpPr>
          <p:cNvPr id="7" name="Marcador de posición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F93199CD-3E1B-4AE6-990F-76F925F5EA9F}" type="slidenum">
              <a:rPr lang="es-ES" noProof="0" smtClean="0"/>
              <a:t>‹Nº›</a:t>
            </a:fld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427657982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F93199CD-3E1B-4AE6-990F-76F925F5EA9F}" type="slidenum">
              <a:rPr lang="es-ES" smtClean="0"/>
              <a:t>1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5674423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F93199CD-3E1B-4AE6-990F-76F925F5EA9F}" type="slidenum">
              <a:rPr lang="es-ES" smtClean="0"/>
              <a:t>10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29147987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F93199CD-3E1B-4AE6-990F-76F925F5EA9F}" type="slidenum">
              <a:rPr lang="es-ES" smtClean="0"/>
              <a:t>11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37009438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F93199CD-3E1B-4AE6-990F-76F925F5EA9F}" type="slidenum">
              <a:rPr lang="es-ES" smtClean="0"/>
              <a:t>12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9656692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F93199CD-3E1B-4AE6-990F-76F925F5EA9F}" type="slidenum">
              <a:rPr lang="es-ES" smtClean="0"/>
              <a:t>13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4926679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F93199CD-3E1B-4AE6-990F-76F925F5EA9F}" type="slidenum">
              <a:rPr lang="es-ES" smtClean="0"/>
              <a:t>2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3304583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F93199CD-3E1B-4AE6-990F-76F925F5EA9F}" type="slidenum">
              <a:rPr lang="es-ES" smtClean="0"/>
              <a:t>3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729849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F93199CD-3E1B-4AE6-990F-76F925F5EA9F}" type="slidenum">
              <a:rPr lang="es-ES" smtClean="0"/>
              <a:t>4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9904803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F93199CD-3E1B-4AE6-990F-76F925F5EA9F}" type="slidenum">
              <a:rPr lang="es-ES" smtClean="0"/>
              <a:t>5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3777520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F93199CD-3E1B-4AE6-990F-76F925F5EA9F}" type="slidenum">
              <a:rPr lang="es-ES" smtClean="0"/>
              <a:t>6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7272600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F93199CD-3E1B-4AE6-990F-76F925F5EA9F}" type="slidenum">
              <a:rPr lang="es-ES" smtClean="0"/>
              <a:t>7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782902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F93199CD-3E1B-4AE6-990F-76F925F5EA9F}" type="slidenum">
              <a:rPr lang="es-ES" smtClean="0"/>
              <a:t>8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70213891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F93199CD-3E1B-4AE6-990F-76F925F5EA9F}" type="slidenum">
              <a:rPr lang="es-ES" smtClean="0"/>
              <a:t>9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4381844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0824" y="1600200"/>
            <a:ext cx="5945188" cy="3048000"/>
          </a:xfrm>
        </p:spPr>
        <p:txBody>
          <a:bodyPr rtlCol="0" anchor="b">
            <a:normAutofit/>
          </a:bodyPr>
          <a:lstStyle>
            <a:lvl1pPr>
              <a:lnSpc>
                <a:spcPct val="80000"/>
              </a:lnSpc>
              <a:defRPr sz="6600">
                <a:solidFill>
                  <a:schemeClr val="tx1"/>
                </a:solidFill>
              </a:defRPr>
            </a:lvl1pPr>
          </a:lstStyle>
          <a:p>
            <a:pPr rtl="0"/>
            <a:r>
              <a:rPr lang="es-ES" noProof="0"/>
              <a:t>Haga clic para modificar el estilo de título del patrón</a:t>
            </a:r>
            <a:endParaRPr lang="es-ES" noProof="0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 hasCustomPrompt="1"/>
          </p:nvPr>
        </p:nvSpPr>
        <p:spPr>
          <a:xfrm>
            <a:off x="1520825" y="4898572"/>
            <a:ext cx="5945187" cy="1270453"/>
          </a:xfrm>
        </p:spPr>
        <p:txBody>
          <a:bodyPr rtlCol="0">
            <a:noAutofit/>
          </a:bodyPr>
          <a:lstStyle>
            <a:lvl1pPr marL="0" indent="0" algn="l">
              <a:spcBef>
                <a:spcPts val="0"/>
              </a:spcBef>
              <a:buNone/>
              <a:defRPr sz="2800" cap="none" baseline="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es-ES" noProof="0" dirty="0"/>
              <a:t>Editar el estilo de subtítulo del patrón</a:t>
            </a:r>
          </a:p>
        </p:txBody>
      </p:sp>
      <p:cxnSp>
        <p:nvCxnSpPr>
          <p:cNvPr id="6" name="Conector recto 5"/>
          <p:cNvCxnSpPr/>
          <p:nvPr/>
        </p:nvCxnSpPr>
        <p:spPr>
          <a:xfrm>
            <a:off x="1658936" y="4782971"/>
            <a:ext cx="5654676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upo 4"/>
          <p:cNvGrpSpPr/>
          <p:nvPr userDrawn="1"/>
        </p:nvGrpSpPr>
        <p:grpSpPr>
          <a:xfrm>
            <a:off x="7923213" y="0"/>
            <a:ext cx="4265612" cy="6858000"/>
            <a:chOff x="7923213" y="0"/>
            <a:chExt cx="4265612" cy="6858000"/>
          </a:xfrm>
        </p:grpSpPr>
        <p:pic>
          <p:nvPicPr>
            <p:cNvPr id="4" name="Imagen 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923213" y="0"/>
              <a:ext cx="4265612" cy="6858000"/>
            </a:xfrm>
            <a:prstGeom prst="rect">
              <a:avLst/>
            </a:prstGeom>
          </p:spPr>
        </p:pic>
        <p:sp>
          <p:nvSpPr>
            <p:cNvPr id="13" name="Rectángulo 12"/>
            <p:cNvSpPr/>
            <p:nvPr/>
          </p:nvSpPr>
          <p:spPr>
            <a:xfrm>
              <a:off x="7923213" y="0"/>
              <a:ext cx="1065213" cy="6858000"/>
            </a:xfrm>
            <a:prstGeom prst="rect">
              <a:avLst/>
            </a:prstGeom>
            <a:gradFill flip="none" rotWithShape="1">
              <a:gsLst>
                <a:gs pos="75000">
                  <a:schemeClr val="tx2">
                    <a:alpha val="0"/>
                  </a:schemeClr>
                </a:gs>
                <a:gs pos="100000">
                  <a:schemeClr val="tx2">
                    <a:alpha val="25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s-ES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val="94999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rtl="0"/>
            <a:r>
              <a:rPr lang="es-ES" noProof="0"/>
              <a:t>Haga clic para modificar el estilo de título del patrón</a:t>
            </a:r>
            <a:endParaRPr lang="es-ES" noProof="0" dirty="0"/>
          </a:p>
        </p:txBody>
      </p:sp>
      <p:sp>
        <p:nvSpPr>
          <p:cNvPr id="3" name="Marcador de posición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es-ES" noProof="0"/>
              <a:t>Editar los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  <a:endParaRPr lang="es-ES" noProof="0" dirty="0"/>
          </a:p>
        </p:txBody>
      </p:sp>
      <p:sp>
        <p:nvSpPr>
          <p:cNvPr id="5" name="Marcador de posición de pie de página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s-ES" noProof="0" dirty="0"/>
              <a:t>Agregar un pie de página</a:t>
            </a:r>
          </a:p>
        </p:txBody>
      </p:sp>
      <p:sp>
        <p:nvSpPr>
          <p:cNvPr id="4" name="Marcador de posición de fecha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0FD02CE-073D-4917-B07F-84A2C23D069E}" type="datetime1">
              <a:rPr lang="es-ES" noProof="0" smtClean="0"/>
              <a:t>15/08/2018</a:t>
            </a:fld>
            <a:endParaRPr lang="es-ES" noProof="0" dirty="0"/>
          </a:p>
        </p:txBody>
      </p:sp>
      <p:sp>
        <p:nvSpPr>
          <p:cNvPr id="6" name="Marcador de posición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A013F82-EE5E-44EE-A61D-E31C6657F26F}" type="slidenum">
              <a:rPr lang="es-ES" noProof="0"/>
              <a:t>‹Nº›</a:t>
            </a:fld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460095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9523412" y="646112"/>
            <a:ext cx="1828801" cy="5522913"/>
          </a:xfrm>
        </p:spPr>
        <p:txBody>
          <a:bodyPr vert="eaVert" rtlCol="0"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rtl="0"/>
            <a:r>
              <a:rPr lang="es-ES" noProof="0"/>
              <a:t>Haga clic para modificar el estilo de título del patrón</a:t>
            </a:r>
            <a:endParaRPr lang="es-ES" noProof="0" dirty="0"/>
          </a:p>
        </p:txBody>
      </p:sp>
      <p:sp>
        <p:nvSpPr>
          <p:cNvPr id="3" name="Marcador de posición de texto vertical 2"/>
          <p:cNvSpPr>
            <a:spLocks noGrp="1"/>
          </p:cNvSpPr>
          <p:nvPr>
            <p:ph type="body" orient="vert" idx="1"/>
          </p:nvPr>
        </p:nvSpPr>
        <p:spPr>
          <a:xfrm>
            <a:off x="1522412" y="646112"/>
            <a:ext cx="7620000" cy="5522913"/>
          </a:xfrm>
        </p:spPr>
        <p:txBody>
          <a:bodyPr vert="eaVert" rtlCol="0"/>
          <a:lstStyle/>
          <a:p>
            <a:pPr lvl="0" rtl="0"/>
            <a:r>
              <a:rPr lang="es-ES" noProof="0"/>
              <a:t>Editar los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  <a:endParaRPr lang="es-ES" noProof="0" dirty="0"/>
          </a:p>
        </p:txBody>
      </p:sp>
      <p:sp>
        <p:nvSpPr>
          <p:cNvPr id="5" name="Marcador de posición de pie de página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s-ES" noProof="0" dirty="0"/>
              <a:t>Agregar un pie de página</a:t>
            </a:r>
          </a:p>
        </p:txBody>
      </p:sp>
      <p:sp>
        <p:nvSpPr>
          <p:cNvPr id="4" name="Marcador de posición de fecha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0AF55FE9-0363-4C8B-8DF3-6FE685753F74}" type="datetime1">
              <a:rPr lang="es-ES" noProof="0" smtClean="0"/>
              <a:t>15/08/2018</a:t>
            </a:fld>
            <a:endParaRPr lang="es-ES" noProof="0" dirty="0"/>
          </a:p>
        </p:txBody>
      </p:sp>
      <p:sp>
        <p:nvSpPr>
          <p:cNvPr id="6" name="Marcador de posición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A013F82-EE5E-44EE-A61D-E31C6657F26F}" type="slidenum">
              <a:rPr lang="es-ES" noProof="0"/>
              <a:t>‹Nº›</a:t>
            </a:fld>
            <a:endParaRPr lang="es-ES" noProof="0" dirty="0"/>
          </a:p>
        </p:txBody>
      </p:sp>
      <p:cxnSp>
        <p:nvCxnSpPr>
          <p:cNvPr id="7" name="Conector recto 6"/>
          <p:cNvCxnSpPr/>
          <p:nvPr/>
        </p:nvCxnSpPr>
        <p:spPr>
          <a:xfrm>
            <a:off x="9371012" y="762000"/>
            <a:ext cx="0" cy="533400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79035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rtl="0"/>
            <a:r>
              <a:rPr lang="es-ES" noProof="0"/>
              <a:t>Haga clic para modificar el estilo de título del patrón</a:t>
            </a:r>
            <a:endParaRPr lang="es-ES" noProof="0" dirty="0"/>
          </a:p>
        </p:txBody>
      </p:sp>
      <p:sp>
        <p:nvSpPr>
          <p:cNvPr id="3" name="Marcador de posición de contenido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es-ES" noProof="0"/>
              <a:t>Editar los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  <a:endParaRPr lang="es-ES" noProof="0" dirty="0"/>
          </a:p>
        </p:txBody>
      </p:sp>
      <p:sp>
        <p:nvSpPr>
          <p:cNvPr id="5" name="Marcador de posición de pie de página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s-ES" noProof="0" dirty="0"/>
              <a:t>Agregar un pie de página</a:t>
            </a:r>
          </a:p>
        </p:txBody>
      </p:sp>
      <p:sp>
        <p:nvSpPr>
          <p:cNvPr id="4" name="Marcador de posición de fecha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D4DF76A-7FD8-4F0E-925B-26994FC33A36}" type="datetime1">
              <a:rPr lang="es-ES" noProof="0" smtClean="0"/>
              <a:t>15/08/2018</a:t>
            </a:fld>
            <a:endParaRPr lang="es-ES" noProof="0" dirty="0"/>
          </a:p>
        </p:txBody>
      </p:sp>
      <p:sp>
        <p:nvSpPr>
          <p:cNvPr id="6" name="Marcador de posición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A013F82-EE5E-44EE-A61D-E31C6657F26F}" type="slidenum">
              <a:rPr lang="es-ES" noProof="0"/>
              <a:t>‹Nº›</a:t>
            </a:fld>
            <a:endParaRPr lang="es-ES" noProof="0" dirty="0"/>
          </a:p>
        </p:txBody>
      </p:sp>
      <p:cxnSp>
        <p:nvCxnSpPr>
          <p:cNvPr id="7" name="Conector recto 6"/>
          <p:cNvCxnSpPr/>
          <p:nvPr/>
        </p:nvCxnSpPr>
        <p:spPr>
          <a:xfrm>
            <a:off x="1658936" y="1709058"/>
            <a:ext cx="9617076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38254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522410" y="2237096"/>
            <a:ext cx="8229601" cy="2411103"/>
          </a:xfrm>
        </p:spPr>
        <p:txBody>
          <a:bodyPr rtlCol="0" anchor="b">
            <a:normAutofit/>
          </a:bodyPr>
          <a:lstStyle>
            <a:lvl1pPr algn="l">
              <a:lnSpc>
                <a:spcPct val="80000"/>
              </a:lnSpc>
              <a:defRPr sz="4800" b="0" cap="none" baseline="0">
                <a:solidFill>
                  <a:schemeClr val="tx1"/>
                </a:solidFill>
              </a:defRPr>
            </a:lvl1pPr>
          </a:lstStyle>
          <a:p>
            <a:pPr rtl="0"/>
            <a:r>
              <a:rPr lang="es-ES" noProof="0"/>
              <a:t>Haga clic para modificar el estilo de título del patrón</a:t>
            </a:r>
            <a:endParaRPr lang="es-ES" noProof="0" dirty="0"/>
          </a:p>
        </p:txBody>
      </p:sp>
      <p:sp>
        <p:nvSpPr>
          <p:cNvPr id="3" name="Marcador de posición de texto 2"/>
          <p:cNvSpPr>
            <a:spLocks noGrp="1"/>
          </p:cNvSpPr>
          <p:nvPr>
            <p:ph type="body" idx="1"/>
          </p:nvPr>
        </p:nvSpPr>
        <p:spPr>
          <a:xfrm>
            <a:off x="1522412" y="4876800"/>
            <a:ext cx="8229601" cy="1292225"/>
          </a:xfrm>
        </p:spPr>
        <p:txBody>
          <a:bodyPr rtlCol="0" anchor="t">
            <a:normAutofit/>
          </a:bodyPr>
          <a:lstStyle>
            <a:lvl1pPr marL="0" indent="0">
              <a:spcBef>
                <a:spcPts val="0"/>
              </a:spcBef>
              <a:buNone/>
              <a:defRPr sz="2800" cap="none" baseline="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es-ES" noProof="0"/>
              <a:t>Editar los estilos de texto del patrón</a:t>
            </a:r>
          </a:p>
        </p:txBody>
      </p:sp>
      <p:grpSp>
        <p:nvGrpSpPr>
          <p:cNvPr id="7" name="Grupo 6"/>
          <p:cNvGrpSpPr/>
          <p:nvPr userDrawn="1"/>
        </p:nvGrpSpPr>
        <p:grpSpPr>
          <a:xfrm>
            <a:off x="11123611" y="0"/>
            <a:ext cx="1065214" cy="6868886"/>
            <a:chOff x="11123611" y="0"/>
            <a:chExt cx="1065214" cy="6868886"/>
          </a:xfrm>
        </p:grpSpPr>
        <p:pic>
          <p:nvPicPr>
            <p:cNvPr id="10" name="Imagen 9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123611" y="0"/>
              <a:ext cx="1065213" cy="6858000"/>
            </a:xfrm>
            <a:prstGeom prst="rect">
              <a:avLst/>
            </a:prstGeom>
          </p:spPr>
        </p:pic>
        <p:sp>
          <p:nvSpPr>
            <p:cNvPr id="12" name="Rectángulo 11"/>
            <p:cNvSpPr/>
            <p:nvPr/>
          </p:nvSpPr>
          <p:spPr>
            <a:xfrm>
              <a:off x="11123612" y="10886"/>
              <a:ext cx="1065213" cy="6858000"/>
            </a:xfrm>
            <a:prstGeom prst="rect">
              <a:avLst/>
            </a:prstGeom>
            <a:gradFill flip="none" rotWithShape="1">
              <a:gsLst>
                <a:gs pos="75000">
                  <a:schemeClr val="tx2">
                    <a:alpha val="0"/>
                  </a:schemeClr>
                </a:gs>
                <a:gs pos="100000">
                  <a:schemeClr val="tx2">
                    <a:alpha val="25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s-ES" noProof="0" dirty="0"/>
            </a:p>
          </p:txBody>
        </p:sp>
      </p:grpSp>
      <p:sp>
        <p:nvSpPr>
          <p:cNvPr id="5" name="Marcador de posición de pie de página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s-ES" noProof="0" dirty="0"/>
              <a:t>Agregar un pie de página</a:t>
            </a:r>
          </a:p>
        </p:txBody>
      </p:sp>
      <p:sp>
        <p:nvSpPr>
          <p:cNvPr id="4" name="Marcador de posición de fecha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85864BD5-19A8-4505-9A42-43354291CC10}" type="datetime1">
              <a:rPr lang="es-ES" noProof="0" smtClean="0"/>
              <a:t>15/08/2018</a:t>
            </a:fld>
            <a:endParaRPr lang="es-ES" noProof="0" dirty="0"/>
          </a:p>
        </p:txBody>
      </p:sp>
      <p:sp>
        <p:nvSpPr>
          <p:cNvPr id="6" name="Marcador de posición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A013F82-EE5E-44EE-A61D-E31C6657F26F}" type="slidenum">
              <a:rPr lang="es-ES" noProof="0"/>
              <a:t>‹Nº›</a:t>
            </a:fld>
            <a:endParaRPr lang="es-ES" noProof="0" dirty="0"/>
          </a:p>
        </p:txBody>
      </p:sp>
      <p:cxnSp>
        <p:nvCxnSpPr>
          <p:cNvPr id="9" name="Conector recto 8"/>
          <p:cNvCxnSpPr/>
          <p:nvPr/>
        </p:nvCxnSpPr>
        <p:spPr>
          <a:xfrm>
            <a:off x="1658936" y="4782971"/>
            <a:ext cx="8016876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1813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522413" y="381000"/>
            <a:ext cx="9829798" cy="1219200"/>
          </a:xfrm>
        </p:spPr>
        <p:txBody>
          <a:bodyPr rtlCol="0"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rtl="0"/>
            <a:r>
              <a:rPr lang="es-ES" noProof="0"/>
              <a:t>Haga clic para modificar el estilo de título del patrón</a:t>
            </a:r>
            <a:endParaRPr lang="es-ES" noProof="0" dirty="0"/>
          </a:p>
        </p:txBody>
      </p:sp>
      <p:sp>
        <p:nvSpPr>
          <p:cNvPr id="3" name="Marcador de posición de contenido 2"/>
          <p:cNvSpPr>
            <a:spLocks noGrp="1"/>
          </p:cNvSpPr>
          <p:nvPr>
            <p:ph sz="half" idx="1"/>
          </p:nvPr>
        </p:nvSpPr>
        <p:spPr>
          <a:xfrm>
            <a:off x="1488168" y="1984248"/>
            <a:ext cx="4800600" cy="4187952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es-ES" noProof="0"/>
              <a:t>Editar los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  <a:endParaRPr lang="es-ES" noProof="0" dirty="0"/>
          </a:p>
        </p:txBody>
      </p:sp>
      <p:sp>
        <p:nvSpPr>
          <p:cNvPr id="4" name="Marcador de posición de contenido 3"/>
          <p:cNvSpPr>
            <a:spLocks noGrp="1"/>
          </p:cNvSpPr>
          <p:nvPr>
            <p:ph sz="half" idx="2"/>
          </p:nvPr>
        </p:nvSpPr>
        <p:spPr>
          <a:xfrm>
            <a:off x="6551612" y="1984248"/>
            <a:ext cx="4800601" cy="4187952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es-ES" noProof="0"/>
              <a:t>Editar los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  <a:endParaRPr lang="es-ES" noProof="0" dirty="0"/>
          </a:p>
        </p:txBody>
      </p:sp>
      <p:sp>
        <p:nvSpPr>
          <p:cNvPr id="6" name="Marcador de posición de pie de página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s-ES" noProof="0" dirty="0"/>
              <a:t>Agregar un pie de página</a:t>
            </a:r>
          </a:p>
        </p:txBody>
      </p:sp>
      <p:sp>
        <p:nvSpPr>
          <p:cNvPr id="5" name="Marcador de posición de fecha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4E2FB2D-F1E1-4BF6-84B7-3BABD2B17A6E}" type="datetime1">
              <a:rPr lang="es-ES" noProof="0" smtClean="0"/>
              <a:t>15/08/2018</a:t>
            </a:fld>
            <a:endParaRPr lang="es-ES" noProof="0" dirty="0"/>
          </a:p>
        </p:txBody>
      </p:sp>
      <p:sp>
        <p:nvSpPr>
          <p:cNvPr id="7" name="Marcador de posición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A013F82-EE5E-44EE-A61D-E31C6657F26F}" type="slidenum">
              <a:rPr lang="es-ES" noProof="0"/>
              <a:t>‹Nº›</a:t>
            </a:fld>
            <a:endParaRPr lang="es-ES" noProof="0" dirty="0"/>
          </a:p>
        </p:txBody>
      </p:sp>
      <p:cxnSp>
        <p:nvCxnSpPr>
          <p:cNvPr id="8" name="Conector recto 7"/>
          <p:cNvCxnSpPr/>
          <p:nvPr/>
        </p:nvCxnSpPr>
        <p:spPr>
          <a:xfrm>
            <a:off x="1658936" y="1709058"/>
            <a:ext cx="9617076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5340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522413" y="381000"/>
            <a:ext cx="9829798" cy="1219200"/>
          </a:xfrm>
        </p:spPr>
        <p:txBody>
          <a:bodyPr rtlCol="0"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rtl="0"/>
            <a:r>
              <a:rPr lang="es-ES" noProof="0"/>
              <a:t>Haga clic para modificar el estilo de título del patrón</a:t>
            </a:r>
            <a:endParaRPr lang="es-ES" noProof="0" dirty="0"/>
          </a:p>
        </p:txBody>
      </p:sp>
      <p:sp>
        <p:nvSpPr>
          <p:cNvPr id="3" name="Marcador de posición de texto 2"/>
          <p:cNvSpPr>
            <a:spLocks noGrp="1"/>
          </p:cNvSpPr>
          <p:nvPr>
            <p:ph type="body" idx="1"/>
          </p:nvPr>
        </p:nvSpPr>
        <p:spPr>
          <a:xfrm>
            <a:off x="1522413" y="1828800"/>
            <a:ext cx="4800600" cy="838200"/>
          </a:xfrm>
        </p:spPr>
        <p:txBody>
          <a:bodyPr rtlCol="0" anchor="ctr">
            <a:noAutofit/>
          </a:bodyPr>
          <a:lstStyle>
            <a:lvl1pPr marL="0" indent="0">
              <a:spcBef>
                <a:spcPts val="0"/>
              </a:spcBef>
              <a:buNone/>
              <a:defRPr sz="2400" b="0" cap="none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es-ES" noProof="0"/>
              <a:t>Editar los estilos de texto del patrón</a:t>
            </a:r>
          </a:p>
        </p:txBody>
      </p:sp>
      <p:sp>
        <p:nvSpPr>
          <p:cNvPr id="4" name="Marcador de posición de contenido 3"/>
          <p:cNvSpPr>
            <a:spLocks noGrp="1"/>
          </p:cNvSpPr>
          <p:nvPr>
            <p:ph sz="half" idx="2"/>
          </p:nvPr>
        </p:nvSpPr>
        <p:spPr>
          <a:xfrm>
            <a:off x="1522413" y="2743200"/>
            <a:ext cx="4800600" cy="3425825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es-ES" noProof="0"/>
              <a:t>Editar los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  <a:endParaRPr lang="es-ES" noProof="0" dirty="0"/>
          </a:p>
        </p:txBody>
      </p:sp>
      <p:sp>
        <p:nvSpPr>
          <p:cNvPr id="5" name="Marcador de posición de texto 4"/>
          <p:cNvSpPr>
            <a:spLocks noGrp="1"/>
          </p:cNvSpPr>
          <p:nvPr>
            <p:ph type="body" sz="quarter" idx="3"/>
          </p:nvPr>
        </p:nvSpPr>
        <p:spPr>
          <a:xfrm>
            <a:off x="6551613" y="1828800"/>
            <a:ext cx="4800600" cy="838200"/>
          </a:xfrm>
        </p:spPr>
        <p:txBody>
          <a:bodyPr rtlCol="0" anchor="ctr">
            <a:noAutofit/>
          </a:bodyPr>
          <a:lstStyle>
            <a:lvl1pPr marL="0" indent="0">
              <a:spcBef>
                <a:spcPts val="0"/>
              </a:spcBef>
              <a:buNone/>
              <a:defRPr sz="2400" b="0" cap="none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es-ES" noProof="0"/>
              <a:t>Editar los estilos de texto del patrón</a:t>
            </a:r>
          </a:p>
        </p:txBody>
      </p:sp>
      <p:sp>
        <p:nvSpPr>
          <p:cNvPr id="6" name="Marcador de posición de contenido 5"/>
          <p:cNvSpPr>
            <a:spLocks noGrp="1"/>
          </p:cNvSpPr>
          <p:nvPr>
            <p:ph sz="quarter" idx="4"/>
          </p:nvPr>
        </p:nvSpPr>
        <p:spPr>
          <a:xfrm>
            <a:off x="6551613" y="2743200"/>
            <a:ext cx="4800600" cy="3425825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es-ES" noProof="0"/>
              <a:t>Editar los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  <a:endParaRPr lang="es-ES" noProof="0" dirty="0"/>
          </a:p>
        </p:txBody>
      </p:sp>
      <p:sp>
        <p:nvSpPr>
          <p:cNvPr id="8" name="Marcador de posición de pie de página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s-ES" noProof="0" dirty="0"/>
              <a:t>Agregar un pie de página</a:t>
            </a:r>
          </a:p>
        </p:txBody>
      </p:sp>
      <p:sp>
        <p:nvSpPr>
          <p:cNvPr id="7" name="Marcador de posición de fecha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799C0748-3B6B-41E6-B335-A2EED6966772}" type="datetime1">
              <a:rPr lang="es-ES" noProof="0" smtClean="0"/>
              <a:t>15/08/2018</a:t>
            </a:fld>
            <a:endParaRPr lang="es-ES" noProof="0" dirty="0"/>
          </a:p>
        </p:txBody>
      </p:sp>
      <p:sp>
        <p:nvSpPr>
          <p:cNvPr id="9" name="Marcador de posición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A013F82-EE5E-44EE-A61D-E31C6657F26F}" type="slidenum">
              <a:rPr lang="es-ES" noProof="0"/>
              <a:t>‹Nº›</a:t>
            </a:fld>
            <a:endParaRPr lang="es-ES" noProof="0" dirty="0"/>
          </a:p>
        </p:txBody>
      </p:sp>
      <p:cxnSp>
        <p:nvCxnSpPr>
          <p:cNvPr id="10" name="Conector recto 9"/>
          <p:cNvCxnSpPr/>
          <p:nvPr/>
        </p:nvCxnSpPr>
        <p:spPr>
          <a:xfrm>
            <a:off x="1658936" y="1709058"/>
            <a:ext cx="9617076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8419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rtl="0"/>
            <a:r>
              <a:rPr lang="es-ES" noProof="0"/>
              <a:t>Haga clic para modificar el estilo de título del patrón</a:t>
            </a:r>
            <a:endParaRPr lang="es-ES" noProof="0" dirty="0"/>
          </a:p>
        </p:txBody>
      </p:sp>
      <p:sp>
        <p:nvSpPr>
          <p:cNvPr id="4" name="Marcador de posición de pie de página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s-ES" noProof="0" dirty="0"/>
              <a:t>Agregar un pie de página</a:t>
            </a:r>
          </a:p>
        </p:txBody>
      </p:sp>
      <p:sp>
        <p:nvSpPr>
          <p:cNvPr id="3" name="Marcador de posición de fecha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955E8415-C00F-40AE-9CF0-75F4FDA15CB1}" type="datetime1">
              <a:rPr lang="es-ES" noProof="0" smtClean="0"/>
              <a:t>15/08/2018</a:t>
            </a:fld>
            <a:endParaRPr lang="es-ES" noProof="0" dirty="0"/>
          </a:p>
        </p:txBody>
      </p:sp>
      <p:sp>
        <p:nvSpPr>
          <p:cNvPr id="5" name="Marcador de posición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A013F82-EE5E-44EE-A61D-E31C6657F26F}" type="slidenum">
              <a:rPr lang="es-ES" noProof="0"/>
              <a:t>‹Nº›</a:t>
            </a:fld>
            <a:endParaRPr lang="es-ES" noProof="0" dirty="0"/>
          </a:p>
        </p:txBody>
      </p:sp>
      <p:cxnSp>
        <p:nvCxnSpPr>
          <p:cNvPr id="6" name="Conector recto 5"/>
          <p:cNvCxnSpPr/>
          <p:nvPr/>
        </p:nvCxnSpPr>
        <p:spPr>
          <a:xfrm>
            <a:off x="1658936" y="1709058"/>
            <a:ext cx="9617076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26631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ción de pie de página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s-ES" noProof="0" dirty="0"/>
              <a:t>Agregar un pie de página</a:t>
            </a:r>
          </a:p>
        </p:txBody>
      </p:sp>
      <p:sp>
        <p:nvSpPr>
          <p:cNvPr id="2" name="Marcador de posición de fecha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1E00E5E-750B-45DD-8C72-E05D0623D057}" type="datetime1">
              <a:rPr lang="es-ES" noProof="0" smtClean="0"/>
              <a:t>15/08/2018</a:t>
            </a:fld>
            <a:endParaRPr lang="es-ES" noProof="0" dirty="0"/>
          </a:p>
        </p:txBody>
      </p:sp>
      <p:sp>
        <p:nvSpPr>
          <p:cNvPr id="4" name="Marcador de posición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A013F82-EE5E-44EE-A61D-E31C6657F26F}" type="slidenum">
              <a:rPr lang="es-ES" noProof="0"/>
              <a:t>‹Nº›</a:t>
            </a:fld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3607540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ley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522413" y="685800"/>
            <a:ext cx="4114800" cy="1925637"/>
          </a:xfrm>
        </p:spPr>
        <p:txBody>
          <a:bodyPr rtlCol="0" anchor="b">
            <a:noAutofit/>
          </a:bodyPr>
          <a:lstStyle>
            <a:lvl1pPr algn="l">
              <a:lnSpc>
                <a:spcPct val="80000"/>
              </a:lnSpc>
              <a:defRPr sz="4000" b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rtl="0"/>
            <a:r>
              <a:rPr lang="es-ES" noProof="0"/>
              <a:t>Haga clic para modificar el estilo de título del patrón</a:t>
            </a:r>
            <a:endParaRPr lang="es-ES" noProof="0" dirty="0"/>
          </a:p>
        </p:txBody>
      </p:sp>
      <p:sp>
        <p:nvSpPr>
          <p:cNvPr id="3" name="Marcador de posición de contenido 2"/>
          <p:cNvSpPr>
            <a:spLocks noGrp="1"/>
          </p:cNvSpPr>
          <p:nvPr>
            <p:ph idx="1"/>
          </p:nvPr>
        </p:nvSpPr>
        <p:spPr>
          <a:xfrm>
            <a:off x="6094414" y="685800"/>
            <a:ext cx="5257799" cy="5486400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es-ES" noProof="0"/>
              <a:t>Editar los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  <a:endParaRPr lang="es-ES" noProof="0" dirty="0"/>
          </a:p>
        </p:txBody>
      </p:sp>
      <p:sp>
        <p:nvSpPr>
          <p:cNvPr id="4" name="Marcador de posición de texto 3"/>
          <p:cNvSpPr>
            <a:spLocks noGrp="1"/>
          </p:cNvSpPr>
          <p:nvPr>
            <p:ph type="body" sz="half" idx="2"/>
          </p:nvPr>
        </p:nvSpPr>
        <p:spPr>
          <a:xfrm>
            <a:off x="1522413" y="2895599"/>
            <a:ext cx="4114800" cy="1752601"/>
          </a:xfrm>
        </p:spPr>
        <p:txBody>
          <a:bodyPr rtlCol="0">
            <a:normAutofit/>
          </a:bodyPr>
          <a:lstStyle>
            <a:lvl1pPr marL="0" indent="0">
              <a:lnSpc>
                <a:spcPct val="90000"/>
              </a:lnSpc>
              <a:spcBef>
                <a:spcPts val="180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es-ES" noProof="0"/>
              <a:t>Editar los estilos de texto del patrón</a:t>
            </a:r>
          </a:p>
        </p:txBody>
      </p:sp>
      <p:sp>
        <p:nvSpPr>
          <p:cNvPr id="6" name="Marcador de posición de pie de página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s-ES" noProof="0" dirty="0"/>
              <a:t>Agregar un pie de página</a:t>
            </a:r>
          </a:p>
        </p:txBody>
      </p:sp>
      <p:sp>
        <p:nvSpPr>
          <p:cNvPr id="5" name="Marcador de posición de fecha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4496AF6-7FBF-408A-A979-151F3A6B0597}" type="datetime1">
              <a:rPr lang="es-ES" noProof="0" smtClean="0"/>
              <a:t>15/08/2018</a:t>
            </a:fld>
            <a:endParaRPr lang="es-ES" noProof="0" dirty="0"/>
          </a:p>
        </p:txBody>
      </p:sp>
      <p:sp>
        <p:nvSpPr>
          <p:cNvPr id="7" name="Marcador de posición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A013F82-EE5E-44EE-A61D-E31C6657F26F}" type="slidenum">
              <a:rPr lang="es-ES" noProof="0"/>
              <a:t>‹Nº›</a:t>
            </a:fld>
            <a:endParaRPr lang="es-ES" noProof="0" dirty="0"/>
          </a:p>
        </p:txBody>
      </p:sp>
      <p:cxnSp>
        <p:nvCxnSpPr>
          <p:cNvPr id="8" name="Conector recto 7"/>
          <p:cNvCxnSpPr/>
          <p:nvPr/>
        </p:nvCxnSpPr>
        <p:spPr>
          <a:xfrm>
            <a:off x="1658936" y="2743200"/>
            <a:ext cx="3902076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44981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ley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522413" y="685800"/>
            <a:ext cx="4114800" cy="1925638"/>
          </a:xfrm>
        </p:spPr>
        <p:txBody>
          <a:bodyPr rtlCol="0" anchor="b">
            <a:normAutofit/>
          </a:bodyPr>
          <a:lstStyle>
            <a:lvl1pPr algn="l">
              <a:lnSpc>
                <a:spcPct val="80000"/>
              </a:lnSpc>
              <a:defRPr sz="4000" b="0" i="0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rtl="0"/>
            <a:r>
              <a:rPr lang="es-ES" noProof="0"/>
              <a:t>Haga clic para modificar el estilo de título del patrón</a:t>
            </a:r>
            <a:endParaRPr lang="es-ES" noProof="0" dirty="0"/>
          </a:p>
        </p:txBody>
      </p:sp>
      <p:sp>
        <p:nvSpPr>
          <p:cNvPr id="3" name="Marcador de posición de imagen 2" descr="Marcador de posición vacío para agregar una imagen. Haga clic en el marcador de posición y seleccione la imagen que desee agregar"/>
          <p:cNvSpPr>
            <a:spLocks noGrp="1"/>
          </p:cNvSpPr>
          <p:nvPr>
            <p:ph type="pic" idx="1"/>
          </p:nvPr>
        </p:nvSpPr>
        <p:spPr>
          <a:xfrm>
            <a:off x="6025925" y="-50118"/>
            <a:ext cx="6172198" cy="6857999"/>
          </a:xfrm>
          <a:solidFill>
            <a:schemeClr val="bg2"/>
          </a:solidFill>
          <a:effectLst>
            <a:outerShdw blurRad="152400" dist="50800" dir="10800000" algn="r" rotWithShape="0">
              <a:prstClr val="black">
                <a:alpha val="25000"/>
              </a:prstClr>
            </a:out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es-ES" noProof="0"/>
              <a:t>Haga clic en el icono para agregar una imagen</a:t>
            </a:r>
            <a:endParaRPr lang="es-ES" noProof="0" dirty="0"/>
          </a:p>
        </p:txBody>
      </p:sp>
      <p:sp>
        <p:nvSpPr>
          <p:cNvPr id="4" name="Marcador de posición de texto 3"/>
          <p:cNvSpPr>
            <a:spLocks noGrp="1"/>
          </p:cNvSpPr>
          <p:nvPr>
            <p:ph type="body" sz="half" idx="2"/>
          </p:nvPr>
        </p:nvSpPr>
        <p:spPr>
          <a:xfrm>
            <a:off x="1522413" y="2895599"/>
            <a:ext cx="4114800" cy="1752601"/>
          </a:xfrm>
        </p:spPr>
        <p:txBody>
          <a:bodyPr rtlCol="0">
            <a:normAutofit/>
          </a:bodyPr>
          <a:lstStyle>
            <a:lvl1pPr marL="0" indent="0">
              <a:lnSpc>
                <a:spcPct val="90000"/>
              </a:lnSpc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es-ES" noProof="0"/>
              <a:t>Editar los estilos de texto del patrón</a:t>
            </a:r>
          </a:p>
        </p:txBody>
      </p:sp>
      <p:cxnSp>
        <p:nvCxnSpPr>
          <p:cNvPr id="10" name="Conector recto 9"/>
          <p:cNvCxnSpPr/>
          <p:nvPr/>
        </p:nvCxnSpPr>
        <p:spPr>
          <a:xfrm>
            <a:off x="1658936" y="2743200"/>
            <a:ext cx="3902076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49172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ción de título 1"/>
          <p:cNvSpPr>
            <a:spLocks noGrp="1"/>
          </p:cNvSpPr>
          <p:nvPr>
            <p:ph type="title"/>
          </p:nvPr>
        </p:nvSpPr>
        <p:spPr>
          <a:xfrm>
            <a:off x="1522413" y="381000"/>
            <a:ext cx="9829799" cy="12192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es-ES" noProof="0" dirty="0"/>
              <a:t>Haga clic para modificar el estilo de título del patrón</a:t>
            </a:r>
          </a:p>
        </p:txBody>
      </p:sp>
      <p:sp>
        <p:nvSpPr>
          <p:cNvPr id="3" name="Marcador de posición de texto 2"/>
          <p:cNvSpPr>
            <a:spLocks noGrp="1"/>
          </p:cNvSpPr>
          <p:nvPr>
            <p:ph type="body" idx="1"/>
          </p:nvPr>
        </p:nvSpPr>
        <p:spPr>
          <a:xfrm>
            <a:off x="1522413" y="1981200"/>
            <a:ext cx="9829799" cy="41878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es-ES" noProof="0" dirty="0"/>
              <a:t>Editar estilos de texto del patrón</a:t>
            </a:r>
          </a:p>
          <a:p>
            <a:pPr lvl="1" rtl="0"/>
            <a:r>
              <a:rPr lang="es-ES" noProof="0" dirty="0"/>
              <a:t>Segundo nivel</a:t>
            </a:r>
          </a:p>
          <a:p>
            <a:pPr lvl="2" rtl="0"/>
            <a:r>
              <a:rPr lang="es-ES" noProof="0" dirty="0"/>
              <a:t>Tercer nivel</a:t>
            </a:r>
          </a:p>
          <a:p>
            <a:pPr lvl="3" rtl="0"/>
            <a:r>
              <a:rPr lang="es-ES" noProof="0" dirty="0"/>
              <a:t>Cuarto nivel</a:t>
            </a:r>
          </a:p>
          <a:p>
            <a:pPr lvl="4" rtl="0"/>
            <a:r>
              <a:rPr lang="es-ES" noProof="0" dirty="0"/>
              <a:t>Quinto nivel</a:t>
            </a:r>
          </a:p>
        </p:txBody>
      </p:sp>
      <p:sp>
        <p:nvSpPr>
          <p:cNvPr id="5" name="Marcador de posición de pie de página 4"/>
          <p:cNvSpPr>
            <a:spLocks noGrp="1"/>
          </p:cNvSpPr>
          <p:nvPr>
            <p:ph type="ftr" sz="quarter" idx="3"/>
          </p:nvPr>
        </p:nvSpPr>
        <p:spPr>
          <a:xfrm>
            <a:off x="1522413" y="6400800"/>
            <a:ext cx="5954834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/>
                </a:solidFill>
              </a:defRPr>
            </a:lvl1pPr>
          </a:lstStyle>
          <a:p>
            <a:pPr rtl="0"/>
            <a:r>
              <a:rPr lang="es-ES" noProof="0" dirty="0"/>
              <a:t>Agregar un pie de página</a:t>
            </a:r>
          </a:p>
        </p:txBody>
      </p:sp>
      <p:sp>
        <p:nvSpPr>
          <p:cNvPr id="4" name="Marcador de posición de fecha 3"/>
          <p:cNvSpPr>
            <a:spLocks noGrp="1"/>
          </p:cNvSpPr>
          <p:nvPr>
            <p:ph type="dt" sz="half" idx="2"/>
          </p:nvPr>
        </p:nvSpPr>
        <p:spPr>
          <a:xfrm>
            <a:off x="8228011" y="6400800"/>
            <a:ext cx="1548659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pPr rtl="0"/>
            <a:fld id="{6A77CC5E-30E4-4403-A172-B5EEA6D2C05F}" type="datetime1">
              <a:rPr lang="es-ES" noProof="0" smtClean="0"/>
              <a:t>15/08/2018</a:t>
            </a:fld>
            <a:endParaRPr lang="es-ES" noProof="0" dirty="0"/>
          </a:p>
        </p:txBody>
      </p:sp>
      <p:sp>
        <p:nvSpPr>
          <p:cNvPr id="6" name="Marcador de posición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10285411" y="6400800"/>
            <a:ext cx="1066802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pPr rtl="0"/>
            <a:fld id="{2A013F82-EE5E-44EE-A61D-E31C6657F26F}" type="slidenum">
              <a:rPr lang="es-ES" noProof="0" smtClean="0"/>
              <a:pPr rtl="0"/>
              <a:t>‹Nº›</a:t>
            </a:fld>
            <a:endParaRPr lang="es-ES" noProof="0" dirty="0"/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065213" cy="6858000"/>
          </a:xfrm>
          <a:prstGeom prst="rect">
            <a:avLst/>
          </a:prstGeom>
        </p:spPr>
      </p:pic>
      <p:sp>
        <p:nvSpPr>
          <p:cNvPr id="10" name="Rectángulo 9"/>
          <p:cNvSpPr/>
          <p:nvPr/>
        </p:nvSpPr>
        <p:spPr>
          <a:xfrm>
            <a:off x="1" y="0"/>
            <a:ext cx="1065213" cy="6858000"/>
          </a:xfrm>
          <a:prstGeom prst="rect">
            <a:avLst/>
          </a:prstGeom>
          <a:gradFill flip="none" rotWithShape="1">
            <a:gsLst>
              <a:gs pos="75000">
                <a:schemeClr val="tx2">
                  <a:alpha val="0"/>
                </a:schemeClr>
              </a:gs>
              <a:gs pos="100000">
                <a:schemeClr val="tx2">
                  <a:alpha val="2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1403059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accent1">
              <a:lumMod val="50000"/>
            </a:schemeClr>
          </a:solidFill>
          <a:latin typeface="+mj-lt"/>
          <a:ea typeface="+mj-ea"/>
          <a:cs typeface="+mj-cs"/>
        </a:defRPr>
      </a:lvl1pPr>
    </p:titleStyle>
    <p:bodyStyle>
      <a:lvl1pPr marL="223838" indent="-223838" algn="l" defTabSz="914400" rtl="0" eaLnBrk="1" latinLnBrk="0" hangingPunct="1">
        <a:lnSpc>
          <a:spcPct val="90000"/>
        </a:lnSpc>
        <a:spcBef>
          <a:spcPts val="1800"/>
        </a:spcBef>
        <a:buClr>
          <a:schemeClr val="tx1">
            <a:lumMod val="90000"/>
            <a:lumOff val="10000"/>
          </a:schemeClr>
        </a:buClr>
        <a:buSzPct val="8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11175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tx1">
            <a:lumMod val="90000"/>
            <a:lumOff val="10000"/>
          </a:schemeClr>
        </a:buClr>
        <a:buSzPct val="8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174625" algn="l" defTabSz="914400" rtl="0" eaLnBrk="1" latinLnBrk="0" hangingPunct="1">
        <a:lnSpc>
          <a:spcPct val="90000"/>
        </a:lnSpc>
        <a:spcBef>
          <a:spcPts val="600"/>
        </a:spcBef>
        <a:buClr>
          <a:schemeClr val="tx1">
            <a:lumMod val="90000"/>
            <a:lumOff val="10000"/>
          </a:schemeClr>
        </a:buClr>
        <a:buSzPct val="8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860425" indent="-174625" algn="l" defTabSz="914400" rtl="0" eaLnBrk="1" latinLnBrk="0" hangingPunct="1">
        <a:lnSpc>
          <a:spcPct val="90000"/>
        </a:lnSpc>
        <a:spcBef>
          <a:spcPts val="600"/>
        </a:spcBef>
        <a:buClr>
          <a:schemeClr val="tx1">
            <a:lumMod val="90000"/>
            <a:lumOff val="10000"/>
          </a:schemeClr>
        </a:buClr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033463" indent="-173038" algn="l" defTabSz="914400" rtl="0" eaLnBrk="1" latinLnBrk="0" hangingPunct="1">
        <a:lnSpc>
          <a:spcPct val="90000"/>
        </a:lnSpc>
        <a:spcBef>
          <a:spcPts val="600"/>
        </a:spcBef>
        <a:buClr>
          <a:schemeClr val="tx1">
            <a:lumMod val="90000"/>
            <a:lumOff val="10000"/>
          </a:schemeClr>
        </a:buClr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207008" indent="-173736" algn="l" defTabSz="914400" rtl="0" eaLnBrk="1" latinLnBrk="0" hangingPunct="1">
        <a:spcBef>
          <a:spcPts val="600"/>
        </a:spcBef>
        <a:buClr>
          <a:schemeClr val="tx1">
            <a:lumMod val="90000"/>
            <a:lumOff val="10000"/>
          </a:schemeClr>
        </a:buClr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380744" indent="-173736" algn="l" defTabSz="914400" rtl="0" eaLnBrk="1" latinLnBrk="0" hangingPunct="1">
        <a:spcBef>
          <a:spcPts val="600"/>
        </a:spcBef>
        <a:buClr>
          <a:schemeClr val="tx1">
            <a:lumMod val="90000"/>
            <a:lumOff val="10000"/>
          </a:schemeClr>
        </a:buClr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554480" indent="-173736" algn="l" defTabSz="914400" rtl="0" eaLnBrk="1" latinLnBrk="0" hangingPunct="1">
        <a:spcBef>
          <a:spcPts val="600"/>
        </a:spcBef>
        <a:buClr>
          <a:schemeClr val="tx1">
            <a:lumMod val="90000"/>
            <a:lumOff val="10000"/>
          </a:schemeClr>
        </a:buClr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728216" indent="-173736" algn="l" defTabSz="914400" rtl="0" eaLnBrk="1" latinLnBrk="0" hangingPunct="1">
        <a:spcBef>
          <a:spcPts val="600"/>
        </a:spcBef>
        <a:buClr>
          <a:schemeClr val="tx1">
            <a:lumMod val="90000"/>
            <a:lumOff val="10000"/>
          </a:schemeClr>
        </a:buClr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176892000159.pdf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Qu&#233;%20es%20Transparencia%20-%20copia.mov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hyperlink" Target="Negocios%20millonarios.mov" TargetMode="External"/><Relationship Id="rId4" Type="http://schemas.openxmlformats.org/officeDocument/2006/relationships/hyperlink" Target="&#191;Sabe%20qu&#233;%20es%20la%20rendici&#243;n%20de%20Cuentas%20-%20copia.mov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0824" y="188640"/>
            <a:ext cx="5945188" cy="3528392"/>
          </a:xfrm>
        </p:spPr>
        <p:txBody>
          <a:bodyPr rtlCol="0">
            <a:normAutofit fontScale="90000"/>
          </a:bodyPr>
          <a:lstStyle/>
          <a:p>
            <a:pPr algn="ctr" rtl="0"/>
            <a:r>
              <a:rPr lang="es-ES" dirty="0" smtClean="0"/>
              <a:t>RENDICION DE CUENTAS PRIMER SEMESTRE 2018</a:t>
            </a:r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053853" y="4941168"/>
            <a:ext cx="6840760" cy="1270453"/>
          </a:xfrm>
        </p:spPr>
        <p:txBody>
          <a:bodyPr rtlCol="0"/>
          <a:lstStyle/>
          <a:p>
            <a:pPr algn="ctr" rtl="0"/>
            <a:r>
              <a:rPr lang="es-ES" sz="3200" b="1" i="1" dirty="0" smtClean="0">
                <a:solidFill>
                  <a:srgbClr val="F0932C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Institución Educativa Antonia Santos</a:t>
            </a:r>
          </a:p>
          <a:p>
            <a:pPr algn="ctr" rtl="0"/>
            <a:r>
              <a:rPr lang="es-ES" sz="2000" dirty="0" smtClean="0"/>
              <a:t>Municipio de Yumbo</a:t>
            </a:r>
          </a:p>
          <a:p>
            <a:pPr algn="ctr" rtl="0"/>
            <a:r>
              <a:rPr lang="es-ES" sz="1600" dirty="0" smtClean="0"/>
              <a:t>Agosto 15 de 2018</a:t>
            </a:r>
          </a:p>
          <a:p>
            <a:pPr algn="ctr" rtl="0"/>
            <a:endParaRPr lang="es-ES" sz="1600" dirty="0"/>
          </a:p>
        </p:txBody>
      </p:sp>
    </p:spTree>
    <p:extLst>
      <p:ext uri="{BB962C8B-B14F-4D97-AF65-F5344CB8AC3E}">
        <p14:creationId xmlns:p14="http://schemas.microsoft.com/office/powerpoint/2010/main" val="2320115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ítulo 1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algn="ctr" rtl="0"/>
            <a:r>
              <a:rPr lang="es-ES" sz="5400" dirty="0">
                <a:latin typeface="Script MT Bold" panose="03040602040607080904" pitchFamily="66" charset="0"/>
              </a:rPr>
              <a:t>R</a:t>
            </a:r>
            <a:r>
              <a:rPr lang="es-ES" sz="5400" dirty="0" smtClean="0">
                <a:latin typeface="Script MT Bold" panose="03040602040607080904" pitchFamily="66" charset="0"/>
              </a:rPr>
              <a:t>esultados académicos</a:t>
            </a:r>
            <a:endParaRPr lang="es-ES" sz="5400" dirty="0">
              <a:latin typeface="Script MT Bold" panose="03040602040607080904" pitchFamily="66" charset="0"/>
            </a:endParaRPr>
          </a:p>
        </p:txBody>
      </p:sp>
      <p:sp>
        <p:nvSpPr>
          <p:cNvPr id="2" name="Marcador de contenido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 smtClean="0"/>
          </a:p>
          <a:p>
            <a:pPr algn="ctr"/>
            <a:r>
              <a:rPr lang="es-ES" sz="3200" dirty="0" smtClean="0">
                <a:solidFill>
                  <a:srgbClr val="C00000"/>
                </a:solidFill>
              </a:rPr>
              <a:t>Promoción anticipada</a:t>
            </a:r>
          </a:p>
          <a:p>
            <a:pPr algn="ctr"/>
            <a:r>
              <a:rPr lang="es-ES" sz="3200" dirty="0" smtClean="0">
                <a:solidFill>
                  <a:srgbClr val="C00000"/>
                </a:solidFill>
              </a:rPr>
              <a:t>10 Estudiantes</a:t>
            </a:r>
          </a:p>
          <a:p>
            <a:pPr algn="ctr"/>
            <a:endParaRPr lang="es-ES" sz="3200" dirty="0">
              <a:solidFill>
                <a:srgbClr val="C00000"/>
              </a:solidFill>
            </a:endParaRPr>
          </a:p>
        </p:txBody>
      </p:sp>
      <p:graphicFrame>
        <p:nvGraphicFramePr>
          <p:cNvPr id="3" name="Tab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8219441"/>
              </p:ext>
            </p:extLst>
          </p:nvPr>
        </p:nvGraphicFramePr>
        <p:xfrm>
          <a:off x="2710036" y="3789040"/>
          <a:ext cx="8125884" cy="74168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2031471"/>
                <a:gridCol w="2031471"/>
                <a:gridCol w="2031471"/>
                <a:gridCol w="2031471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H.A. Saavedra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Elías Quintero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Antonia Santos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Total</a:t>
                      </a:r>
                      <a:endParaRPr lang="es-E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2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2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6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10</a:t>
                      </a:r>
                      <a:endParaRPr lang="es-E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93902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ítulo 1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algn="ctr" rtl="0"/>
            <a:r>
              <a:rPr lang="es-ES" sz="5400" dirty="0">
                <a:latin typeface="Script MT Bold" panose="03040602040607080904" pitchFamily="66" charset="0"/>
              </a:rPr>
              <a:t>R</a:t>
            </a:r>
            <a:r>
              <a:rPr lang="es-ES" sz="5400" dirty="0" smtClean="0">
                <a:latin typeface="Script MT Bold" panose="03040602040607080904" pitchFamily="66" charset="0"/>
              </a:rPr>
              <a:t>esultados académicos</a:t>
            </a:r>
            <a:endParaRPr lang="es-ES" sz="5400" dirty="0">
              <a:latin typeface="Script MT Bold" panose="03040602040607080904" pitchFamily="66" charset="0"/>
            </a:endParaRPr>
          </a:p>
        </p:txBody>
      </p:sp>
      <p:sp>
        <p:nvSpPr>
          <p:cNvPr id="2" name="Marcador de contenido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 smtClean="0"/>
          </a:p>
          <a:p>
            <a:pPr algn="ctr"/>
            <a:r>
              <a:rPr lang="es-ES" sz="3200" dirty="0" smtClean="0">
                <a:solidFill>
                  <a:srgbClr val="C00000"/>
                </a:solidFill>
              </a:rPr>
              <a:t>Reporte de la Excelencia 2018</a:t>
            </a:r>
          </a:p>
          <a:p>
            <a:pPr algn="ctr"/>
            <a:r>
              <a:rPr lang="es-ES" sz="3200" dirty="0" smtClean="0">
                <a:solidFill>
                  <a:srgbClr val="C00000"/>
                </a:solidFill>
              </a:rPr>
              <a:t>ISCE</a:t>
            </a:r>
          </a:p>
          <a:p>
            <a:pPr algn="ctr"/>
            <a:r>
              <a:rPr lang="es-ES" sz="3200" dirty="0" smtClean="0">
                <a:solidFill>
                  <a:srgbClr val="C00000"/>
                </a:solidFill>
                <a:hlinkClick r:id="rId3" action="ppaction://hlinkfile"/>
              </a:rPr>
              <a:t>176892000159.pdf</a:t>
            </a:r>
            <a:endParaRPr lang="es-ES" sz="3200" dirty="0" smtClean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3354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algn="ctr" rtl="0"/>
            <a:r>
              <a:rPr lang="es-ES" sz="5400" dirty="0">
                <a:latin typeface="Script MT Bold" panose="03040602040607080904" pitchFamily="66" charset="0"/>
              </a:rPr>
              <a:t>I</a:t>
            </a:r>
            <a:r>
              <a:rPr lang="es-ES" sz="5400" dirty="0" smtClean="0">
                <a:latin typeface="Script MT Bold" panose="03040602040607080904" pitchFamily="66" charset="0"/>
              </a:rPr>
              <a:t>nforme financiero</a:t>
            </a:r>
            <a:endParaRPr lang="es-ES" sz="5400" dirty="0">
              <a:latin typeface="Script MT Bold" panose="030406020406070809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7595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ES" sz="8000" b="1" dirty="0" smtClean="0">
                <a:latin typeface="Edwardian Script ITC" panose="030303020407070D0804" pitchFamily="66" charset="0"/>
              </a:rPr>
              <a:t>Muchas gracias</a:t>
            </a:r>
            <a:endParaRPr lang="es-ES" sz="8000" b="1" dirty="0">
              <a:latin typeface="Edwardian Script ITC" panose="030303020407070D0804" pitchFamily="66" charset="0"/>
            </a:endParaRPr>
          </a:p>
        </p:txBody>
      </p:sp>
      <p:sp>
        <p:nvSpPr>
          <p:cNvPr id="4" name="Marcador de contenido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ctr">
              <a:lnSpc>
                <a:spcPct val="115000"/>
              </a:lnSpc>
              <a:spcAft>
                <a:spcPts val="0"/>
              </a:spcAft>
              <a:tabLst>
                <a:tab pos="2806065" algn="ctr"/>
                <a:tab pos="5612130" algn="r"/>
              </a:tabLst>
            </a:pPr>
            <a:endParaRPr lang="es-CO" sz="3600" b="1" dirty="0" smtClean="0">
              <a:solidFill>
                <a:srgbClr val="000000"/>
              </a:solidFill>
              <a:latin typeface="Script MT Bold" panose="03040602040607080904" pitchFamily="66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  <a:tabLst>
                <a:tab pos="2806065" algn="ctr"/>
                <a:tab pos="5612130" algn="r"/>
              </a:tabLst>
            </a:pPr>
            <a:r>
              <a:rPr lang="es-CO" sz="3600" b="1" dirty="0" smtClean="0">
                <a:solidFill>
                  <a:srgbClr val="00B050"/>
                </a:solidFill>
                <a:latin typeface="Script MT Bold" panose="030406020406070809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s-CO" sz="3600" b="1" dirty="0">
                <a:solidFill>
                  <a:srgbClr val="00B050"/>
                </a:solidFill>
                <a:latin typeface="Script MT Bold" panose="030406020406070809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 mejoramiento en la Institución Educativa Antonia Santos es un compromiso tuyo y nuestro”</a:t>
            </a:r>
            <a:endParaRPr lang="es-ES" sz="3600" dirty="0">
              <a:solidFill>
                <a:srgbClr val="00B050"/>
              </a:solidFill>
              <a:latin typeface="Script MT Bold" panose="03040602040607080904" pitchFamily="66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s-ES" dirty="0"/>
          </a:p>
        </p:txBody>
      </p:sp>
      <p:sp>
        <p:nvSpPr>
          <p:cNvPr id="5" name="Marcador de contenido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algn="ctr">
              <a:lnSpc>
                <a:spcPct val="115000"/>
              </a:lnSpc>
              <a:spcAft>
                <a:spcPts val="0"/>
              </a:spcAft>
              <a:tabLst>
                <a:tab pos="2700020" algn="ctr"/>
                <a:tab pos="5400040" algn="r"/>
              </a:tabLst>
            </a:pPr>
            <a:endParaRPr lang="es-CO" sz="3600" b="1" dirty="0" smtClean="0">
              <a:solidFill>
                <a:srgbClr val="000000"/>
              </a:solidFill>
              <a:latin typeface="Script MT Bold" panose="03040602040607080904" pitchFamily="66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  <a:tabLst>
                <a:tab pos="2700020" algn="ctr"/>
                <a:tab pos="5400040" algn="r"/>
              </a:tabLst>
            </a:pPr>
            <a:r>
              <a:rPr lang="es-CO" sz="3600" b="1" dirty="0" smtClean="0">
                <a:solidFill>
                  <a:srgbClr val="F0932C"/>
                </a:solidFill>
                <a:latin typeface="Script MT Bold" panose="030406020406070809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s-CO" sz="3600" b="1" dirty="0">
                <a:solidFill>
                  <a:srgbClr val="F0932C"/>
                </a:solidFill>
                <a:latin typeface="Script MT Bold" panose="030406020406070809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Cambia tu forma de ver las cosas, y </a:t>
            </a:r>
            <a:r>
              <a:rPr lang="es-CO" sz="3600" b="1" dirty="0" err="1" smtClean="0">
                <a:solidFill>
                  <a:srgbClr val="F0932C"/>
                </a:solidFill>
                <a:latin typeface="Script MT Bold" panose="030406020406070809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cambiaràn</a:t>
            </a:r>
            <a:r>
              <a:rPr lang="es-CO" sz="3600" b="1" dirty="0" smtClean="0">
                <a:solidFill>
                  <a:srgbClr val="F0932C"/>
                </a:solidFill>
                <a:latin typeface="Script MT Bold" panose="030406020406070809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CO" sz="3600" b="1" dirty="0">
                <a:solidFill>
                  <a:srgbClr val="F0932C"/>
                </a:solidFill>
                <a:latin typeface="Script MT Bold" panose="030406020406070809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las cosas que ves” </a:t>
            </a:r>
            <a:endParaRPr lang="es-CO" sz="3600" b="1" dirty="0" smtClean="0">
              <a:solidFill>
                <a:srgbClr val="F0932C"/>
              </a:solidFill>
              <a:latin typeface="Script MT Bold" panose="03040602040607080904" pitchFamily="66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  <a:tabLst>
                <a:tab pos="2700020" algn="ctr"/>
                <a:tab pos="5400040" algn="r"/>
              </a:tabLst>
            </a:pPr>
            <a:r>
              <a:rPr lang="es-CO" sz="2000" i="1" dirty="0" smtClean="0">
                <a:solidFill>
                  <a:srgbClr val="000000"/>
                </a:solidFill>
                <a:latin typeface="Script MT Bold" panose="030406020406070809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CO" sz="1400" b="1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Wayne Dyer</a:t>
            </a:r>
            <a:endParaRPr lang="es-ES" sz="14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53621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ítulo 12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algn="ctr" rtl="0"/>
            <a:r>
              <a:rPr lang="es-ES" dirty="0" smtClean="0"/>
              <a:t>CONTENIDO</a:t>
            </a:r>
            <a:endParaRPr lang="es-ES" dirty="0"/>
          </a:p>
        </p:txBody>
      </p:sp>
      <p:sp>
        <p:nvSpPr>
          <p:cNvPr id="14" name="Marcador de posición de contenido 13"/>
          <p:cNvSpPr>
            <a:spLocks noGrp="1"/>
          </p:cNvSpPr>
          <p:nvPr>
            <p:ph idx="1"/>
          </p:nvPr>
        </p:nvSpPr>
        <p:spPr>
          <a:xfrm>
            <a:off x="1522413" y="1981200"/>
            <a:ext cx="9829799" cy="4760168"/>
          </a:xfrm>
        </p:spPr>
        <p:txBody>
          <a:bodyPr rtlCol="0">
            <a:normAutofit fontScale="92500" lnSpcReduction="20000"/>
          </a:bodyPr>
          <a:lstStyle/>
          <a:p>
            <a:pPr marL="0" indent="0" algn="ctr" rtl="0">
              <a:buNone/>
            </a:pPr>
            <a:endParaRPr lang="es-ES" i="1" dirty="0" smtClean="0">
              <a:latin typeface="Script MT Bold" panose="03040602040607080904" pitchFamily="66" charset="0"/>
              <a:ea typeface="Cambria Math" panose="02040503050406030204" pitchFamily="18" charset="0"/>
              <a:hlinkClick r:id="rId3" action="ppaction://hlinkfile"/>
            </a:endParaRPr>
          </a:p>
          <a:p>
            <a:pPr marL="0" indent="0" algn="ctr">
              <a:buNone/>
            </a:pPr>
            <a:r>
              <a:rPr lang="es-ES" i="1" dirty="0">
                <a:solidFill>
                  <a:srgbClr val="303030"/>
                </a:solidFill>
                <a:latin typeface="Script MT Bold" panose="03040602040607080904" pitchFamily="66" charset="0"/>
                <a:ea typeface="Cambria Math" panose="02040503050406030204" pitchFamily="18" charset="0"/>
                <a:hlinkClick r:id="rId4" action="ppaction://hlinkfile"/>
              </a:rPr>
              <a:t>Sabe qué es la rendición de Cuentas - copia.mov</a:t>
            </a:r>
            <a:endParaRPr lang="es-ES" i="1" dirty="0" smtClean="0">
              <a:latin typeface="Script MT Bold" panose="03040602040607080904" pitchFamily="66" charset="0"/>
              <a:ea typeface="Cambria Math" panose="02040503050406030204" pitchFamily="18" charset="0"/>
              <a:hlinkClick r:id="rId3" action="ppaction://hlinkfile"/>
            </a:endParaRPr>
          </a:p>
          <a:p>
            <a:pPr marL="0" indent="0" algn="ctr" rtl="0">
              <a:buNone/>
            </a:pPr>
            <a:r>
              <a:rPr lang="es-ES" i="1" dirty="0" smtClean="0">
                <a:latin typeface="Script MT Bold" panose="03040602040607080904" pitchFamily="66" charset="0"/>
                <a:ea typeface="Cambria Math" panose="02040503050406030204" pitchFamily="18" charset="0"/>
                <a:hlinkClick r:id="rId3" action="ppaction://hlinkfile"/>
              </a:rPr>
              <a:t>Qué es Transparencia - copia.mov</a:t>
            </a:r>
            <a:endParaRPr lang="es-ES" i="1" dirty="0" smtClean="0"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algn="ctr" rtl="0"/>
            <a:r>
              <a:rPr lang="es-ES" i="1" dirty="0" smtClean="0">
                <a:latin typeface="Script MT Bold" panose="03040602040607080904" pitchFamily="66" charset="0"/>
                <a:ea typeface="Cambria Math" panose="02040503050406030204" pitchFamily="18" charset="0"/>
              </a:rPr>
              <a:t>Nuestro Horizonte Institucional</a:t>
            </a:r>
          </a:p>
          <a:p>
            <a:pPr algn="ctr" rtl="0"/>
            <a:r>
              <a:rPr lang="es-ES" i="1" dirty="0" smtClean="0">
                <a:latin typeface="Script MT Bold" panose="03040602040607080904" pitchFamily="66" charset="0"/>
                <a:ea typeface="Cambria Math" panose="02040503050406030204" pitchFamily="18" charset="0"/>
              </a:rPr>
              <a:t>Planta Física</a:t>
            </a:r>
          </a:p>
          <a:p>
            <a:pPr algn="ctr" rtl="0"/>
            <a:r>
              <a:rPr lang="es-ES" i="1" dirty="0" smtClean="0">
                <a:latin typeface="Script MT Bold" panose="03040602040607080904" pitchFamily="66" charset="0"/>
                <a:ea typeface="Cambria Math" panose="02040503050406030204" pitchFamily="18" charset="0"/>
              </a:rPr>
              <a:t>Eficiencia Interna (Matricula)</a:t>
            </a:r>
          </a:p>
          <a:p>
            <a:pPr algn="ctr" rtl="0"/>
            <a:r>
              <a:rPr lang="es-ES" i="1" dirty="0" smtClean="0">
                <a:latin typeface="Script MT Bold" panose="03040602040607080904" pitchFamily="66" charset="0"/>
                <a:ea typeface="Cambria Math" panose="02040503050406030204" pitchFamily="18" charset="0"/>
              </a:rPr>
              <a:t>Resultados Académicos</a:t>
            </a:r>
          </a:p>
          <a:p>
            <a:pPr algn="ctr" rtl="0"/>
            <a:r>
              <a:rPr lang="es-ES" i="1" dirty="0" smtClean="0">
                <a:latin typeface="Script MT Bold" panose="03040602040607080904" pitchFamily="66" charset="0"/>
                <a:ea typeface="Cambria Math" panose="02040503050406030204" pitchFamily="18" charset="0"/>
              </a:rPr>
              <a:t>Informe Financiero</a:t>
            </a:r>
          </a:p>
          <a:p>
            <a:pPr algn="ctr" rtl="0"/>
            <a:r>
              <a:rPr lang="es-ES" i="1" dirty="0" smtClean="0">
                <a:latin typeface="Script MT Bold" panose="03040602040607080904" pitchFamily="66" charset="0"/>
                <a:ea typeface="Cambria Math" panose="02040503050406030204" pitchFamily="18" charset="0"/>
              </a:rPr>
              <a:t>Nuestros Proyectos</a:t>
            </a:r>
          </a:p>
          <a:p>
            <a:pPr algn="ctr" rtl="0"/>
            <a:r>
              <a:rPr lang="es-ES" i="1" smtClean="0">
                <a:latin typeface="Script MT Bold" panose="03040602040607080904" pitchFamily="66" charset="0"/>
                <a:ea typeface="Cambria Math" panose="02040503050406030204" pitchFamily="18" charset="0"/>
                <a:hlinkClick r:id="rId5" action="ppaction://hlinkfile"/>
              </a:rPr>
              <a:t>Negocios millonarios.mov</a:t>
            </a:r>
            <a:endParaRPr lang="es-ES" i="1" dirty="0">
              <a:latin typeface="Script MT Bold" panose="03040602040607080904" pitchFamily="66" charset="0"/>
              <a:ea typeface="Cambria Math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7604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ítulo 12"/>
          <p:cNvSpPr>
            <a:spLocks noGrp="1"/>
          </p:cNvSpPr>
          <p:nvPr>
            <p:ph type="title"/>
          </p:nvPr>
        </p:nvSpPr>
        <p:spPr>
          <a:xfrm>
            <a:off x="1522413" y="381000"/>
            <a:ext cx="9829799" cy="1473696"/>
          </a:xfrm>
        </p:spPr>
        <p:txBody>
          <a:bodyPr rtlCol="0">
            <a:normAutofit/>
          </a:bodyPr>
          <a:lstStyle/>
          <a:p>
            <a:pPr algn="r" rtl="0"/>
            <a:r>
              <a:rPr lang="es-ES" sz="5400" dirty="0">
                <a:latin typeface="Script MT Bold" panose="03040602040607080904" pitchFamily="66" charset="0"/>
              </a:rPr>
              <a:t>H</a:t>
            </a:r>
            <a:r>
              <a:rPr lang="es-ES" sz="5400" dirty="0" smtClean="0">
                <a:latin typeface="Script MT Bold" panose="03040602040607080904" pitchFamily="66" charset="0"/>
              </a:rPr>
              <a:t>orizonte institucional</a:t>
            </a:r>
            <a:endParaRPr lang="es-ES" sz="5400" dirty="0">
              <a:latin typeface="Script MT Bold" panose="03040602040607080904" pitchFamily="66" charset="0"/>
            </a:endParaRPr>
          </a:p>
        </p:txBody>
      </p:sp>
      <p:sp>
        <p:nvSpPr>
          <p:cNvPr id="14" name="Marcador de posición de contenido 13"/>
          <p:cNvSpPr>
            <a:spLocks noGrp="1"/>
          </p:cNvSpPr>
          <p:nvPr>
            <p:ph idx="1"/>
          </p:nvPr>
        </p:nvSpPr>
        <p:spPr>
          <a:xfrm>
            <a:off x="1522413" y="2276872"/>
            <a:ext cx="9829799" cy="4176464"/>
          </a:xfrm>
        </p:spPr>
        <p:txBody>
          <a:bodyPr rtlCol="0"/>
          <a:lstStyle/>
          <a:p>
            <a:pPr marL="0" indent="0" algn="ctr" rtl="0">
              <a:buNone/>
            </a:pPr>
            <a:r>
              <a:rPr lang="es-ES" sz="4000" i="1" dirty="0" smtClean="0">
                <a:solidFill>
                  <a:srgbClr val="FF0000"/>
                </a:solidFill>
                <a:latin typeface="Script MT Bold" panose="03040602040607080904" pitchFamily="66" charset="0"/>
                <a:ea typeface="Cambria Math" panose="02040503050406030204" pitchFamily="18" charset="0"/>
              </a:rPr>
              <a:t>Nuestra Misión:</a:t>
            </a:r>
          </a:p>
          <a:p>
            <a:pPr marL="457200" lvl="0" indent="-342900" algn="ctr">
              <a:lnSpc>
                <a:spcPct val="100000"/>
              </a:lnSpc>
              <a:spcBef>
                <a:spcPct val="20000"/>
              </a:spcBef>
              <a:buClrTx/>
              <a:buSzTx/>
            </a:pPr>
            <a:r>
              <a:rPr lang="es-ES" sz="3200" dirty="0">
                <a:solidFill>
                  <a:prstClr val="black"/>
                </a:solidFill>
                <a:latin typeface="Times New Roman"/>
                <a:ea typeface="MS Mincho"/>
              </a:rPr>
              <a:t>La Institución educativa Antonia Santos contribuye a la sociedad Yumbeña </a:t>
            </a:r>
            <a:r>
              <a:rPr lang="es-CO" sz="3200" dirty="0">
                <a:solidFill>
                  <a:prstClr val="black"/>
                </a:solidFill>
                <a:latin typeface="Times New Roman"/>
                <a:ea typeface="MS Mincho"/>
              </a:rPr>
              <a:t> con una propuesta fundamentada en la </a:t>
            </a:r>
            <a:r>
              <a:rPr lang="es-CO" sz="3200" b="1" dirty="0">
                <a:solidFill>
                  <a:srgbClr val="FF0000"/>
                </a:solidFill>
                <a:latin typeface="Times New Roman"/>
                <a:ea typeface="MS Mincho"/>
              </a:rPr>
              <a:t>humanización de la persona</a:t>
            </a:r>
            <a:r>
              <a:rPr lang="es-CO" sz="3200" dirty="0">
                <a:solidFill>
                  <a:prstClr val="black"/>
                </a:solidFill>
                <a:latin typeface="Times New Roman"/>
                <a:ea typeface="MS Mincho"/>
              </a:rPr>
              <a:t>,  el </a:t>
            </a:r>
            <a:r>
              <a:rPr lang="es-CO" sz="3200" b="1" dirty="0">
                <a:solidFill>
                  <a:srgbClr val="FF0000"/>
                </a:solidFill>
                <a:latin typeface="Times New Roman"/>
                <a:ea typeface="MS Mincho"/>
              </a:rPr>
              <a:t>desarrollo de competencias para el emprendimiento personal </a:t>
            </a:r>
            <a:r>
              <a:rPr lang="es-CO" sz="3200" dirty="0">
                <a:solidFill>
                  <a:prstClr val="black"/>
                </a:solidFill>
                <a:latin typeface="Times New Roman"/>
                <a:ea typeface="MS Mincho"/>
              </a:rPr>
              <a:t>y el </a:t>
            </a:r>
            <a:r>
              <a:rPr lang="es-CO" sz="3200" b="1" dirty="0">
                <a:solidFill>
                  <a:srgbClr val="FF0000"/>
                </a:solidFill>
                <a:latin typeface="Times New Roman"/>
                <a:ea typeface="MS Mincho"/>
              </a:rPr>
              <a:t>mejoramiento del entorno </a:t>
            </a:r>
            <a:r>
              <a:rPr lang="es-CO" sz="3200" dirty="0">
                <a:solidFill>
                  <a:prstClr val="black"/>
                </a:solidFill>
                <a:latin typeface="Times New Roman"/>
                <a:ea typeface="MS Mincho"/>
              </a:rPr>
              <a:t>a partir de la </a:t>
            </a:r>
            <a:r>
              <a:rPr lang="es-CO" sz="3200" b="1" dirty="0">
                <a:solidFill>
                  <a:srgbClr val="FF0000"/>
                </a:solidFill>
                <a:latin typeface="Times New Roman"/>
                <a:ea typeface="MS Mincho"/>
              </a:rPr>
              <a:t>construcción dinámica del conocimiento</a:t>
            </a:r>
            <a:r>
              <a:rPr lang="es-CO" sz="3200" dirty="0">
                <a:solidFill>
                  <a:prstClr val="black"/>
                </a:solidFill>
                <a:latin typeface="Times New Roman"/>
                <a:ea typeface="MS Mincho"/>
              </a:rPr>
              <a:t>. </a:t>
            </a:r>
          </a:p>
          <a:p>
            <a:pPr marL="0" indent="0" algn="ctr" rtl="0">
              <a:buNone/>
            </a:pPr>
            <a:endParaRPr lang="es-ES" sz="3200" i="1" dirty="0" smtClean="0">
              <a:solidFill>
                <a:srgbClr val="FF0000"/>
              </a:solidFill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rtl="0"/>
            <a:endParaRPr lang="es-ES" i="1" dirty="0">
              <a:latin typeface="Script MT Bold" panose="03040602040607080904" pitchFamily="66" charset="0"/>
              <a:ea typeface="Cambria Math" panose="02040503050406030204" pitchFamily="18" charset="0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3932" y="126504"/>
            <a:ext cx="1728192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51728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ítulo 12"/>
          <p:cNvSpPr>
            <a:spLocks noGrp="1"/>
          </p:cNvSpPr>
          <p:nvPr>
            <p:ph type="title"/>
          </p:nvPr>
        </p:nvSpPr>
        <p:spPr>
          <a:xfrm>
            <a:off x="1522413" y="381000"/>
            <a:ext cx="9829799" cy="1473696"/>
          </a:xfrm>
        </p:spPr>
        <p:txBody>
          <a:bodyPr rtlCol="0">
            <a:normAutofit/>
          </a:bodyPr>
          <a:lstStyle/>
          <a:p>
            <a:pPr algn="r" rtl="0"/>
            <a:r>
              <a:rPr lang="es-ES" sz="5400" dirty="0" smtClean="0">
                <a:latin typeface="Script MT Bold" panose="03040602040607080904" pitchFamily="66" charset="0"/>
              </a:rPr>
              <a:t>Horizonte institucional</a:t>
            </a:r>
            <a:endParaRPr lang="es-ES" sz="5400" dirty="0">
              <a:latin typeface="Script MT Bold" panose="03040602040607080904" pitchFamily="66" charset="0"/>
            </a:endParaRPr>
          </a:p>
        </p:txBody>
      </p:sp>
      <p:sp>
        <p:nvSpPr>
          <p:cNvPr id="14" name="Marcador de posición de contenido 13"/>
          <p:cNvSpPr>
            <a:spLocks noGrp="1"/>
          </p:cNvSpPr>
          <p:nvPr>
            <p:ph idx="1"/>
          </p:nvPr>
        </p:nvSpPr>
        <p:spPr>
          <a:xfrm>
            <a:off x="1522413" y="2276872"/>
            <a:ext cx="9829799" cy="4176464"/>
          </a:xfrm>
        </p:spPr>
        <p:txBody>
          <a:bodyPr rtlCol="0">
            <a:normAutofit lnSpcReduction="10000"/>
          </a:bodyPr>
          <a:lstStyle/>
          <a:p>
            <a:pPr marL="0" indent="0" algn="ctr" rtl="0">
              <a:buNone/>
            </a:pPr>
            <a:r>
              <a:rPr lang="es-ES" sz="4000" i="1" dirty="0" smtClean="0">
                <a:solidFill>
                  <a:srgbClr val="FF0000"/>
                </a:solidFill>
                <a:latin typeface="Script MT Bold" panose="03040602040607080904" pitchFamily="66" charset="0"/>
                <a:ea typeface="Cambria Math" panose="02040503050406030204" pitchFamily="18" charset="0"/>
              </a:rPr>
              <a:t>Nuestra </a:t>
            </a:r>
            <a:r>
              <a:rPr lang="es-ES" sz="4000" i="1" dirty="0" err="1" smtClean="0">
                <a:solidFill>
                  <a:srgbClr val="FF0000"/>
                </a:solidFill>
                <a:latin typeface="Script MT Bold" panose="03040602040607080904" pitchFamily="66" charset="0"/>
                <a:ea typeface="Cambria Math" panose="02040503050406030204" pitchFamily="18" charset="0"/>
              </a:rPr>
              <a:t>Vision</a:t>
            </a:r>
            <a:r>
              <a:rPr lang="es-ES" sz="4000" i="1" dirty="0" smtClean="0">
                <a:solidFill>
                  <a:srgbClr val="FF0000"/>
                </a:solidFill>
                <a:latin typeface="Script MT Bold" panose="03040602040607080904" pitchFamily="66" charset="0"/>
                <a:ea typeface="Cambria Math" panose="02040503050406030204" pitchFamily="18" charset="0"/>
              </a:rPr>
              <a:t>:</a:t>
            </a:r>
          </a:p>
          <a:p>
            <a:pPr marL="457200" lvl="0" indent="-342900" algn="ctr">
              <a:lnSpc>
                <a:spcPct val="100000"/>
              </a:lnSpc>
              <a:spcBef>
                <a:spcPct val="20000"/>
              </a:spcBef>
              <a:buClrTx/>
              <a:buSzTx/>
            </a:pPr>
            <a:r>
              <a:rPr lang="es-ES" sz="3200" dirty="0">
                <a:solidFill>
                  <a:prstClr val="black"/>
                </a:solidFill>
                <a:latin typeface="Times New Roman"/>
                <a:ea typeface="MS Mincho"/>
              </a:rPr>
              <a:t>La Institución educativa Antonia Santos en el año 2018 será reconocida en la sociedad Yumbeña por sus prácticas fundamentadas en </a:t>
            </a:r>
            <a:r>
              <a:rPr lang="es-ES" sz="3200" b="1" dirty="0">
                <a:solidFill>
                  <a:srgbClr val="FF0000"/>
                </a:solidFill>
                <a:latin typeface="Times New Roman"/>
                <a:ea typeface="MS Mincho"/>
              </a:rPr>
              <a:t>la calidad humana de sus integrantes y egresados</a:t>
            </a:r>
            <a:r>
              <a:rPr lang="es-ES" sz="3200" dirty="0">
                <a:solidFill>
                  <a:prstClr val="black"/>
                </a:solidFill>
                <a:latin typeface="Times New Roman"/>
                <a:ea typeface="MS Mincho"/>
              </a:rPr>
              <a:t>, que se evidenciaran en el </a:t>
            </a:r>
            <a:r>
              <a:rPr lang="es-ES" sz="3200" b="1" dirty="0">
                <a:solidFill>
                  <a:srgbClr val="FF0000"/>
                </a:solidFill>
                <a:latin typeface="Times New Roman"/>
                <a:ea typeface="MS Mincho"/>
              </a:rPr>
              <a:t>emprendimiento  personal</a:t>
            </a:r>
            <a:r>
              <a:rPr lang="es-ES" sz="3200" dirty="0">
                <a:solidFill>
                  <a:prstClr val="black"/>
                </a:solidFill>
                <a:latin typeface="Times New Roman"/>
                <a:ea typeface="MS Mincho"/>
              </a:rPr>
              <a:t>, </a:t>
            </a:r>
            <a:r>
              <a:rPr lang="es-ES" sz="3200" b="1" dirty="0">
                <a:solidFill>
                  <a:srgbClr val="FF0000"/>
                </a:solidFill>
                <a:latin typeface="Times New Roman"/>
                <a:ea typeface="MS Mincho"/>
              </a:rPr>
              <a:t>la excelencia </a:t>
            </a:r>
            <a:r>
              <a:rPr lang="es-ES" sz="3200" b="1" dirty="0" err="1">
                <a:solidFill>
                  <a:srgbClr val="FF0000"/>
                </a:solidFill>
                <a:latin typeface="Times New Roman"/>
                <a:ea typeface="MS Mincho"/>
              </a:rPr>
              <a:t>academica</a:t>
            </a:r>
            <a:r>
              <a:rPr lang="es-ES" sz="3200" dirty="0">
                <a:solidFill>
                  <a:prstClr val="black"/>
                </a:solidFill>
                <a:latin typeface="Times New Roman"/>
                <a:ea typeface="MS Mincho"/>
              </a:rPr>
              <a:t> y el </a:t>
            </a:r>
            <a:r>
              <a:rPr lang="es-ES" sz="3200" b="1" dirty="0">
                <a:solidFill>
                  <a:srgbClr val="FF0000"/>
                </a:solidFill>
                <a:latin typeface="Times New Roman"/>
                <a:ea typeface="MS Mincho"/>
              </a:rPr>
              <a:t>mejoramiento de su entorno</a:t>
            </a:r>
            <a:r>
              <a:rPr lang="es-ES" sz="3200" dirty="0">
                <a:solidFill>
                  <a:prstClr val="black"/>
                </a:solidFill>
                <a:latin typeface="Times New Roman"/>
                <a:ea typeface="MS Mincho"/>
              </a:rPr>
              <a:t>.</a:t>
            </a:r>
            <a:r>
              <a:rPr lang="es-CO" sz="3200" dirty="0">
                <a:solidFill>
                  <a:srgbClr val="C00000"/>
                </a:solidFill>
                <a:latin typeface="Times New Roman"/>
                <a:ea typeface="MS Mincho"/>
              </a:rPr>
              <a:t> </a:t>
            </a:r>
            <a:endParaRPr lang="es-CO" sz="3200" dirty="0">
              <a:solidFill>
                <a:prstClr val="black"/>
              </a:solidFill>
              <a:latin typeface="Times New Roman"/>
              <a:ea typeface="MS Mincho"/>
            </a:endParaRPr>
          </a:p>
          <a:p>
            <a:pPr marL="457200" lvl="0" indent="-342900" algn="ctr">
              <a:lnSpc>
                <a:spcPct val="100000"/>
              </a:lnSpc>
              <a:spcBef>
                <a:spcPct val="20000"/>
              </a:spcBef>
              <a:buClrTx/>
              <a:buSzTx/>
            </a:pPr>
            <a:r>
              <a:rPr lang="es-ES" sz="3200" dirty="0" smtClean="0">
                <a:solidFill>
                  <a:prstClr val="black"/>
                </a:solidFill>
                <a:latin typeface="Times New Roman"/>
                <a:ea typeface="MS Mincho"/>
              </a:rPr>
              <a:t> </a:t>
            </a:r>
            <a:endParaRPr lang="es-CO" sz="3200" dirty="0">
              <a:solidFill>
                <a:prstClr val="black"/>
              </a:solidFill>
              <a:latin typeface="Times New Roman"/>
              <a:ea typeface="MS Mincho"/>
            </a:endParaRPr>
          </a:p>
          <a:p>
            <a:pPr marL="0" indent="0" algn="ctr" rtl="0">
              <a:buNone/>
            </a:pPr>
            <a:endParaRPr lang="es-ES" sz="3200" i="1" dirty="0" smtClean="0">
              <a:solidFill>
                <a:srgbClr val="FF0000"/>
              </a:solidFill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rtl="0"/>
            <a:endParaRPr lang="es-ES" i="1" dirty="0">
              <a:latin typeface="Script MT Bold" panose="03040602040607080904" pitchFamily="66" charset="0"/>
              <a:ea typeface="Cambria Math" panose="02040503050406030204" pitchFamily="18" charset="0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3932" y="126504"/>
            <a:ext cx="1728192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79650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ítulo 12"/>
          <p:cNvSpPr>
            <a:spLocks noGrp="1"/>
          </p:cNvSpPr>
          <p:nvPr>
            <p:ph type="title"/>
          </p:nvPr>
        </p:nvSpPr>
        <p:spPr>
          <a:xfrm>
            <a:off x="1522413" y="381000"/>
            <a:ext cx="9829799" cy="1473696"/>
          </a:xfrm>
        </p:spPr>
        <p:txBody>
          <a:bodyPr rtlCol="0">
            <a:normAutofit/>
          </a:bodyPr>
          <a:lstStyle/>
          <a:p>
            <a:pPr algn="r" rtl="0"/>
            <a:r>
              <a:rPr lang="es-ES" sz="5400" dirty="0" smtClean="0">
                <a:latin typeface="Script MT Bold" panose="03040602040607080904" pitchFamily="66" charset="0"/>
              </a:rPr>
              <a:t>Horizonte institucional</a:t>
            </a:r>
            <a:endParaRPr lang="es-ES" sz="5400" dirty="0">
              <a:latin typeface="Script MT Bold" panose="03040602040607080904" pitchFamily="66" charset="0"/>
            </a:endParaRPr>
          </a:p>
        </p:txBody>
      </p:sp>
      <p:sp>
        <p:nvSpPr>
          <p:cNvPr id="14" name="Marcador de posición de contenido 13"/>
          <p:cNvSpPr>
            <a:spLocks noGrp="1"/>
          </p:cNvSpPr>
          <p:nvPr>
            <p:ph idx="1"/>
          </p:nvPr>
        </p:nvSpPr>
        <p:spPr>
          <a:xfrm>
            <a:off x="1522413" y="1854696"/>
            <a:ext cx="9829799" cy="4598640"/>
          </a:xfrm>
        </p:spPr>
        <p:txBody>
          <a:bodyPr rtlCol="0">
            <a:normAutofit/>
          </a:bodyPr>
          <a:lstStyle/>
          <a:p>
            <a:pPr marL="0" indent="0" algn="ctr" rtl="0">
              <a:buNone/>
            </a:pPr>
            <a:r>
              <a:rPr lang="es-ES" sz="4000" i="1" dirty="0" smtClean="0">
                <a:solidFill>
                  <a:srgbClr val="FF0000"/>
                </a:solidFill>
                <a:latin typeface="Script MT Bold" panose="03040602040607080904" pitchFamily="66" charset="0"/>
                <a:ea typeface="Cambria Math" panose="02040503050406030204" pitchFamily="18" charset="0"/>
              </a:rPr>
              <a:t>Factores clave de </a:t>
            </a:r>
            <a:r>
              <a:rPr lang="es-ES" sz="4000" i="1" dirty="0" err="1" smtClean="0">
                <a:solidFill>
                  <a:srgbClr val="FF0000"/>
                </a:solidFill>
                <a:latin typeface="Script MT Bold" panose="03040602040607080904" pitchFamily="66" charset="0"/>
                <a:ea typeface="Cambria Math" panose="02040503050406030204" pitchFamily="18" charset="0"/>
              </a:rPr>
              <a:t>exito</a:t>
            </a:r>
            <a:r>
              <a:rPr lang="es-ES" sz="4000" i="1" dirty="0" smtClean="0">
                <a:solidFill>
                  <a:srgbClr val="FF0000"/>
                </a:solidFill>
                <a:latin typeface="Script MT Bold" panose="03040602040607080904" pitchFamily="66" charset="0"/>
                <a:ea typeface="Cambria Math" panose="02040503050406030204" pitchFamily="18" charset="0"/>
              </a:rPr>
              <a:t>:</a:t>
            </a:r>
          </a:p>
          <a:p>
            <a:pPr marL="114300" lvl="0" indent="0" algn="ctr">
              <a:lnSpc>
                <a:spcPct val="100000"/>
              </a:lnSpc>
              <a:spcBef>
                <a:spcPct val="20000"/>
              </a:spcBef>
              <a:buClrTx/>
              <a:buSzTx/>
              <a:buNone/>
            </a:pPr>
            <a:r>
              <a:rPr lang="es-ES" sz="3200" dirty="0" smtClean="0">
                <a:solidFill>
                  <a:prstClr val="black"/>
                </a:solidFill>
                <a:latin typeface="Times New Roman"/>
                <a:ea typeface="MS Mincho"/>
              </a:rPr>
              <a:t> </a:t>
            </a:r>
            <a:endParaRPr lang="es-CO" sz="3200" dirty="0">
              <a:solidFill>
                <a:prstClr val="black"/>
              </a:solidFill>
              <a:latin typeface="Times New Roman"/>
              <a:ea typeface="MS Mincho"/>
            </a:endParaRPr>
          </a:p>
          <a:p>
            <a:pPr marL="0" indent="0" algn="ctr" rtl="0">
              <a:buNone/>
            </a:pPr>
            <a:endParaRPr lang="es-ES" sz="3200" i="1" dirty="0" smtClean="0">
              <a:solidFill>
                <a:srgbClr val="FF0000"/>
              </a:solidFill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rtl="0"/>
            <a:endParaRPr lang="es-ES" i="1" dirty="0">
              <a:latin typeface="Script MT Bold" panose="03040602040607080904" pitchFamily="66" charset="0"/>
              <a:ea typeface="Cambria Math" panose="02040503050406030204" pitchFamily="18" charset="0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3932" y="126504"/>
            <a:ext cx="1728192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22004" y="2420888"/>
            <a:ext cx="8644877" cy="4176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0659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ítulo 12"/>
          <p:cNvSpPr>
            <a:spLocks noGrp="1"/>
          </p:cNvSpPr>
          <p:nvPr>
            <p:ph type="title"/>
          </p:nvPr>
        </p:nvSpPr>
        <p:spPr>
          <a:xfrm>
            <a:off x="1522413" y="0"/>
            <a:ext cx="9829799" cy="1854696"/>
          </a:xfrm>
        </p:spPr>
        <p:txBody>
          <a:bodyPr rtlCol="0"/>
          <a:lstStyle/>
          <a:p>
            <a:pPr algn="r" rtl="0"/>
            <a:r>
              <a:rPr lang="es-ES" dirty="0" smtClean="0">
                <a:latin typeface="Script MT Bold" panose="03040602040607080904" pitchFamily="66" charset="0"/>
              </a:rPr>
              <a:t>Restaurante Escolar</a:t>
            </a:r>
            <a:endParaRPr lang="es-ES" dirty="0">
              <a:latin typeface="Script MT Bold" panose="03040602040607080904" pitchFamily="66" charset="0"/>
            </a:endParaRPr>
          </a:p>
        </p:txBody>
      </p:sp>
      <p:sp>
        <p:nvSpPr>
          <p:cNvPr id="14" name="Marcador de posición de contenido 13"/>
          <p:cNvSpPr>
            <a:spLocks noGrp="1"/>
          </p:cNvSpPr>
          <p:nvPr>
            <p:ph idx="1"/>
          </p:nvPr>
        </p:nvSpPr>
        <p:spPr>
          <a:xfrm>
            <a:off x="1522413" y="2109192"/>
            <a:ext cx="9829799" cy="4344144"/>
          </a:xfrm>
        </p:spPr>
        <p:txBody>
          <a:bodyPr rtlCol="0">
            <a:normAutofit/>
          </a:bodyPr>
          <a:lstStyle/>
          <a:p>
            <a:pPr marL="0" indent="0" algn="ctr" rtl="0">
              <a:buNone/>
            </a:pPr>
            <a:r>
              <a:rPr lang="es-ES" sz="4000" i="1" dirty="0" smtClean="0">
                <a:solidFill>
                  <a:srgbClr val="FF0000"/>
                </a:solidFill>
                <a:latin typeface="Script MT Bold" panose="03040602040607080904" pitchFamily="66" charset="0"/>
                <a:ea typeface="Cambria Math" panose="02040503050406030204" pitchFamily="18" charset="0"/>
              </a:rPr>
              <a:t> </a:t>
            </a:r>
            <a:endParaRPr lang="es-ES" sz="3200" dirty="0" smtClean="0">
              <a:solidFill>
                <a:prstClr val="black"/>
              </a:solidFill>
              <a:latin typeface="Times New Roman"/>
              <a:ea typeface="MS Mincho"/>
            </a:endParaRPr>
          </a:p>
          <a:p>
            <a:pPr marL="114300" lvl="0" indent="0" algn="r">
              <a:lnSpc>
                <a:spcPct val="100000"/>
              </a:lnSpc>
              <a:spcBef>
                <a:spcPct val="20000"/>
              </a:spcBef>
              <a:buClrTx/>
              <a:buSzTx/>
              <a:buNone/>
            </a:pPr>
            <a:r>
              <a:rPr lang="es-ES" sz="3200" dirty="0" smtClean="0">
                <a:solidFill>
                  <a:prstClr val="black"/>
                </a:solidFill>
                <a:latin typeface="Times New Roman"/>
                <a:ea typeface="MS Mincho"/>
              </a:rPr>
              <a:t> </a:t>
            </a:r>
            <a:endParaRPr lang="es-CO" sz="3200" dirty="0">
              <a:solidFill>
                <a:prstClr val="black"/>
              </a:solidFill>
              <a:latin typeface="Times New Roman"/>
              <a:ea typeface="MS Mincho"/>
            </a:endParaRPr>
          </a:p>
          <a:p>
            <a:pPr marL="0" indent="0" algn="ctr" rtl="0">
              <a:buNone/>
            </a:pPr>
            <a:endParaRPr lang="es-ES" sz="3200" i="1" dirty="0" smtClean="0">
              <a:solidFill>
                <a:srgbClr val="FF0000"/>
              </a:solidFill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rtl="0"/>
            <a:endParaRPr lang="es-ES" i="1" dirty="0">
              <a:latin typeface="Script MT Bold" panose="03040602040607080904" pitchFamily="66" charset="0"/>
              <a:ea typeface="Cambria Math" panose="02040503050406030204" pitchFamily="18" charset="0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4012" y="1854696"/>
            <a:ext cx="8064896" cy="4598640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2412" y="0"/>
            <a:ext cx="2411760" cy="16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8741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ítulo 12"/>
          <p:cNvSpPr>
            <a:spLocks noGrp="1"/>
          </p:cNvSpPr>
          <p:nvPr>
            <p:ph type="title"/>
          </p:nvPr>
        </p:nvSpPr>
        <p:spPr>
          <a:xfrm>
            <a:off x="1522413" y="0"/>
            <a:ext cx="9829799" cy="1854696"/>
          </a:xfrm>
        </p:spPr>
        <p:txBody>
          <a:bodyPr rtlCol="0"/>
          <a:lstStyle/>
          <a:p>
            <a:pPr algn="r" rtl="0"/>
            <a:r>
              <a:rPr lang="es-ES" dirty="0" smtClean="0">
                <a:latin typeface="Script MT Bold" panose="03040602040607080904" pitchFamily="66" charset="0"/>
              </a:rPr>
              <a:t>Restaurante Escolar</a:t>
            </a:r>
            <a:endParaRPr lang="es-ES" dirty="0">
              <a:latin typeface="Script MT Bold" panose="03040602040607080904" pitchFamily="66" charset="0"/>
            </a:endParaRPr>
          </a:p>
        </p:txBody>
      </p:sp>
      <p:sp>
        <p:nvSpPr>
          <p:cNvPr id="14" name="Marcador de posición de contenido 13"/>
          <p:cNvSpPr>
            <a:spLocks noGrp="1"/>
          </p:cNvSpPr>
          <p:nvPr>
            <p:ph idx="1"/>
          </p:nvPr>
        </p:nvSpPr>
        <p:spPr>
          <a:xfrm>
            <a:off x="1522413" y="1854696"/>
            <a:ext cx="9829799" cy="4598640"/>
          </a:xfrm>
        </p:spPr>
        <p:txBody>
          <a:bodyPr rtlCol="0">
            <a:normAutofit/>
          </a:bodyPr>
          <a:lstStyle/>
          <a:p>
            <a:pPr marL="0" indent="0" algn="ctr" rtl="0">
              <a:buNone/>
            </a:pPr>
            <a:r>
              <a:rPr lang="es-ES" sz="4000" i="1" dirty="0" smtClean="0">
                <a:solidFill>
                  <a:srgbClr val="FF0000"/>
                </a:solidFill>
                <a:latin typeface="Script MT Bold" panose="03040602040607080904" pitchFamily="66" charset="0"/>
                <a:ea typeface="Cambria Math" panose="02040503050406030204" pitchFamily="18" charset="0"/>
              </a:rPr>
              <a:t> </a:t>
            </a:r>
            <a:endParaRPr lang="es-ES" sz="3200" dirty="0" smtClean="0">
              <a:solidFill>
                <a:prstClr val="black"/>
              </a:solidFill>
              <a:latin typeface="Times New Roman"/>
              <a:ea typeface="MS Mincho"/>
            </a:endParaRPr>
          </a:p>
          <a:p>
            <a:pPr marL="114300" lvl="0" indent="0" algn="r">
              <a:lnSpc>
                <a:spcPct val="100000"/>
              </a:lnSpc>
              <a:spcBef>
                <a:spcPct val="20000"/>
              </a:spcBef>
              <a:buClrTx/>
              <a:buSzTx/>
              <a:buNone/>
            </a:pPr>
            <a:r>
              <a:rPr lang="es-ES" sz="3200" dirty="0" smtClean="0">
                <a:solidFill>
                  <a:prstClr val="black"/>
                </a:solidFill>
                <a:latin typeface="Times New Roman"/>
                <a:ea typeface="MS Mincho"/>
              </a:rPr>
              <a:t> </a:t>
            </a:r>
            <a:endParaRPr lang="es-CO" sz="3200" dirty="0">
              <a:solidFill>
                <a:prstClr val="black"/>
              </a:solidFill>
              <a:latin typeface="Times New Roman"/>
              <a:ea typeface="MS Mincho"/>
            </a:endParaRPr>
          </a:p>
          <a:p>
            <a:pPr marL="0" indent="0" algn="ctr" rtl="0">
              <a:buNone/>
            </a:pPr>
            <a:endParaRPr lang="es-ES" sz="3200" i="1" dirty="0" smtClean="0">
              <a:solidFill>
                <a:srgbClr val="FF0000"/>
              </a:solidFill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rtl="0"/>
            <a:endParaRPr lang="es-ES" i="1" dirty="0">
              <a:latin typeface="Script MT Bold" panose="03040602040607080904" pitchFamily="66" charset="0"/>
              <a:ea typeface="Cambria Math" panose="02040503050406030204" pitchFamily="18" charset="0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2412" y="0"/>
            <a:ext cx="2411760" cy="1628800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9996" y="1772816"/>
            <a:ext cx="8316416" cy="4968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92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ítulo 12"/>
          <p:cNvSpPr>
            <a:spLocks noGrp="1"/>
          </p:cNvSpPr>
          <p:nvPr>
            <p:ph type="title"/>
          </p:nvPr>
        </p:nvSpPr>
        <p:spPr>
          <a:xfrm>
            <a:off x="1773932" y="188640"/>
            <a:ext cx="9829799" cy="792088"/>
          </a:xfrm>
        </p:spPr>
        <p:txBody>
          <a:bodyPr rtlCol="0">
            <a:noAutofit/>
          </a:bodyPr>
          <a:lstStyle/>
          <a:p>
            <a:pPr algn="ctr" rtl="0"/>
            <a:r>
              <a:rPr lang="es-ES" sz="5400" dirty="0" smtClean="0">
                <a:latin typeface="Script MT Bold" panose="03040602040607080904" pitchFamily="66" charset="0"/>
              </a:rPr>
              <a:t>Matricula 2018</a:t>
            </a:r>
            <a:endParaRPr lang="es-ES" sz="5400" dirty="0">
              <a:latin typeface="Script MT Bold" panose="03040602040607080904" pitchFamily="66" charset="0"/>
            </a:endParaRPr>
          </a:p>
        </p:txBody>
      </p:sp>
      <p:sp>
        <p:nvSpPr>
          <p:cNvPr id="14" name="Marcador de posición de contenido 13"/>
          <p:cNvSpPr>
            <a:spLocks noGrp="1"/>
          </p:cNvSpPr>
          <p:nvPr>
            <p:ph idx="1"/>
          </p:nvPr>
        </p:nvSpPr>
        <p:spPr>
          <a:xfrm>
            <a:off x="1197869" y="2109192"/>
            <a:ext cx="10657184" cy="4560168"/>
          </a:xfrm>
        </p:spPr>
        <p:txBody>
          <a:bodyPr rtlCol="0">
            <a:normAutofit fontScale="92500" lnSpcReduction="10000"/>
          </a:bodyPr>
          <a:lstStyle/>
          <a:p>
            <a:pPr marL="0" indent="0" algn="ctr" rtl="0">
              <a:buNone/>
            </a:pPr>
            <a:endParaRPr lang="es-ES" sz="4000" i="1" dirty="0" smtClean="0">
              <a:solidFill>
                <a:srgbClr val="FF0000"/>
              </a:solidFill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marL="0" indent="0" algn="ctr" rtl="0">
              <a:buNone/>
            </a:pPr>
            <a:r>
              <a:rPr lang="es-ES" sz="4000" i="1" dirty="0" smtClean="0">
                <a:solidFill>
                  <a:srgbClr val="FF0000"/>
                </a:solidFill>
                <a:latin typeface="Script MT Bold" panose="03040602040607080904" pitchFamily="66" charset="0"/>
                <a:ea typeface="Cambria Math" panose="02040503050406030204" pitchFamily="18" charset="0"/>
              </a:rPr>
              <a:t> </a:t>
            </a:r>
            <a:endParaRPr lang="es-ES" sz="3200" dirty="0" smtClean="0">
              <a:solidFill>
                <a:prstClr val="black"/>
              </a:solidFill>
              <a:latin typeface="Times New Roman"/>
              <a:ea typeface="MS Mincho"/>
            </a:endParaRPr>
          </a:p>
          <a:p>
            <a:pPr marL="114300" lvl="0" indent="0" algn="r">
              <a:lnSpc>
                <a:spcPct val="100000"/>
              </a:lnSpc>
              <a:spcBef>
                <a:spcPct val="20000"/>
              </a:spcBef>
              <a:buClrTx/>
              <a:buSzTx/>
              <a:buNone/>
            </a:pPr>
            <a:r>
              <a:rPr lang="es-ES" sz="3200" dirty="0" smtClean="0">
                <a:solidFill>
                  <a:prstClr val="black"/>
                </a:solidFill>
                <a:latin typeface="Times New Roman"/>
                <a:ea typeface="MS Mincho"/>
              </a:rPr>
              <a:t> </a:t>
            </a:r>
            <a:endParaRPr lang="es-CO" sz="3200" dirty="0">
              <a:solidFill>
                <a:prstClr val="black"/>
              </a:solidFill>
              <a:latin typeface="Times New Roman"/>
              <a:ea typeface="MS Mincho"/>
            </a:endParaRPr>
          </a:p>
          <a:p>
            <a:pPr marL="0" indent="0" algn="ctr" rtl="0">
              <a:buNone/>
            </a:pPr>
            <a:endParaRPr lang="es-ES" sz="3200" i="1" dirty="0" smtClean="0">
              <a:solidFill>
                <a:srgbClr val="FF0000"/>
              </a:solidFill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marL="0" indent="0" algn="just" rtl="0">
              <a:buNone/>
            </a:pPr>
            <a:r>
              <a:rPr lang="es-ES" sz="3200" i="1" dirty="0" err="1" smtClean="0">
                <a:solidFill>
                  <a:srgbClr val="FF0000"/>
                </a:solidFill>
                <a:latin typeface="Script MT Bold" panose="03040602040607080904" pitchFamily="66" charset="0"/>
                <a:ea typeface="Cambria Math" panose="02040503050406030204" pitchFamily="18" charset="0"/>
              </a:rPr>
              <a:t>Inclusion</a:t>
            </a:r>
            <a:r>
              <a:rPr lang="es-ES" sz="3200" i="1" dirty="0" smtClean="0">
                <a:solidFill>
                  <a:srgbClr val="FF0000"/>
                </a:solidFill>
                <a:latin typeface="Script MT Bold" panose="03040602040607080904" pitchFamily="66" charset="0"/>
                <a:ea typeface="Cambria Math" panose="02040503050406030204" pitchFamily="18" charset="0"/>
              </a:rPr>
              <a:t>:                                                   </a:t>
            </a:r>
            <a:r>
              <a:rPr lang="es-ES" sz="3200" i="1" dirty="0" smtClean="0">
                <a:latin typeface="Script MT Bold" panose="03040602040607080904" pitchFamily="66" charset="0"/>
                <a:ea typeface="Cambria Math" panose="02040503050406030204" pitchFamily="18" charset="0"/>
              </a:rPr>
              <a:t>Ciclos:  </a:t>
            </a:r>
          </a:p>
          <a:p>
            <a:pPr rtl="0"/>
            <a:r>
              <a:rPr lang="es-ES" i="1" dirty="0" smtClean="0">
                <a:latin typeface="Script MT Bold" panose="03040602040607080904" pitchFamily="66" charset="0"/>
                <a:ea typeface="Cambria Math" panose="02040503050406030204" pitchFamily="18" charset="0"/>
              </a:rPr>
              <a:t>Aula Multigradual:  7    (6º.      )     (7º.        )   (8º.      )   (9º.     )  (10º.    )   </a:t>
            </a:r>
          </a:p>
          <a:p>
            <a:pPr rtl="0"/>
            <a:r>
              <a:rPr lang="es-ES" i="1" dirty="0" smtClean="0">
                <a:latin typeface="Script MT Bold" panose="03040602040607080904" pitchFamily="66" charset="0"/>
                <a:ea typeface="Cambria Math" panose="02040503050406030204" pitchFamily="18" charset="0"/>
              </a:rPr>
              <a:t>Programa Brújula :  16</a:t>
            </a:r>
          </a:p>
          <a:p>
            <a:pPr rtl="0"/>
            <a:r>
              <a:rPr lang="es-ES" i="1" dirty="0" smtClean="0">
                <a:latin typeface="Script MT Bold" panose="03040602040607080904" pitchFamily="66" charset="0"/>
                <a:ea typeface="Cambria Math" panose="02040503050406030204" pitchFamily="18" charset="0"/>
              </a:rPr>
              <a:t>Aceleración del aprendizaje:   21 </a:t>
            </a:r>
            <a:endParaRPr lang="es-ES" i="1" dirty="0">
              <a:latin typeface="Script MT Bold" panose="03040602040607080904" pitchFamily="66" charset="0"/>
              <a:ea typeface="Cambria Math" panose="02040503050406030204" pitchFamily="18" charset="0"/>
            </a:endParaRPr>
          </a:p>
        </p:txBody>
      </p:sp>
      <p:graphicFrame>
        <p:nvGraphicFramePr>
          <p:cNvPr id="3" name="Tab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8608822"/>
              </p:ext>
            </p:extLst>
          </p:nvPr>
        </p:nvGraphicFramePr>
        <p:xfrm>
          <a:off x="1197867" y="2109192"/>
          <a:ext cx="10657185" cy="2255912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1522455"/>
                <a:gridCol w="1522455"/>
                <a:gridCol w="1522455"/>
                <a:gridCol w="1522455"/>
                <a:gridCol w="1522455"/>
                <a:gridCol w="1522455"/>
                <a:gridCol w="1522455"/>
              </a:tblGrid>
              <a:tr h="533216">
                <a:tc>
                  <a:txBody>
                    <a:bodyPr/>
                    <a:lstStyle/>
                    <a:p>
                      <a:endParaRPr lang="es-E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000" dirty="0" smtClean="0"/>
                        <a:t>Preescolar</a:t>
                      </a:r>
                      <a:endParaRPr lang="es-E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000" dirty="0" smtClean="0"/>
                        <a:t>Primaria</a:t>
                      </a:r>
                      <a:endParaRPr lang="es-E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000" dirty="0" smtClean="0"/>
                        <a:t>Secundaria</a:t>
                      </a:r>
                      <a:endParaRPr lang="es-E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000" dirty="0" smtClean="0"/>
                        <a:t>Media</a:t>
                      </a:r>
                      <a:endParaRPr lang="es-E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000" dirty="0" smtClean="0"/>
                        <a:t>Nocturno</a:t>
                      </a:r>
                      <a:endParaRPr lang="es-E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000" dirty="0" smtClean="0"/>
                        <a:t>Total</a:t>
                      </a:r>
                      <a:endParaRPr lang="es-ES" sz="2000" dirty="0"/>
                    </a:p>
                  </a:txBody>
                  <a:tcPr/>
                </a:tc>
              </a:tr>
              <a:tr h="861348">
                <a:tc>
                  <a:txBody>
                    <a:bodyPr/>
                    <a:lstStyle/>
                    <a:p>
                      <a:r>
                        <a:rPr lang="es-ES" b="1" dirty="0" smtClean="0"/>
                        <a:t>Enero</a:t>
                      </a:r>
                      <a:endParaRPr lang="es-E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b="1" dirty="0" smtClean="0"/>
                        <a:t>101</a:t>
                      </a:r>
                      <a:endParaRPr lang="es-E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b="1" dirty="0" smtClean="0"/>
                        <a:t>705</a:t>
                      </a:r>
                      <a:endParaRPr lang="es-E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b="1" dirty="0" smtClean="0"/>
                        <a:t>625</a:t>
                      </a:r>
                      <a:endParaRPr lang="es-E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b="1" dirty="0" smtClean="0"/>
                        <a:t>194</a:t>
                      </a:r>
                      <a:endParaRPr lang="es-E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b="1" dirty="0" smtClean="0"/>
                        <a:t>85</a:t>
                      </a:r>
                      <a:endParaRPr lang="es-E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b="1" dirty="0" smtClean="0"/>
                        <a:t>1710 (1625+85)</a:t>
                      </a:r>
                      <a:endParaRPr lang="es-ES" b="1" dirty="0"/>
                    </a:p>
                  </a:txBody>
                  <a:tcPr/>
                </a:tc>
              </a:tr>
              <a:tr h="861348">
                <a:tc>
                  <a:txBody>
                    <a:bodyPr/>
                    <a:lstStyle/>
                    <a:p>
                      <a:r>
                        <a:rPr lang="es-ES" b="1" dirty="0" smtClean="0">
                          <a:solidFill>
                            <a:srgbClr val="C00000"/>
                          </a:solidFill>
                        </a:rPr>
                        <a:t>Agosto</a:t>
                      </a:r>
                      <a:endParaRPr lang="es-ES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b="1" dirty="0" smtClean="0">
                          <a:solidFill>
                            <a:srgbClr val="C00000"/>
                          </a:solidFill>
                        </a:rPr>
                        <a:t>116</a:t>
                      </a:r>
                      <a:endParaRPr lang="es-ES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b="1" dirty="0" smtClean="0">
                          <a:solidFill>
                            <a:srgbClr val="C00000"/>
                          </a:solidFill>
                        </a:rPr>
                        <a:t>732</a:t>
                      </a:r>
                      <a:endParaRPr lang="es-ES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b="1" dirty="0" smtClean="0">
                          <a:solidFill>
                            <a:srgbClr val="C00000"/>
                          </a:solidFill>
                        </a:rPr>
                        <a:t>658</a:t>
                      </a:r>
                      <a:endParaRPr lang="es-ES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b="1" dirty="0" smtClean="0">
                          <a:solidFill>
                            <a:srgbClr val="C00000"/>
                          </a:solidFill>
                        </a:rPr>
                        <a:t>229</a:t>
                      </a:r>
                      <a:endParaRPr lang="es-ES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b="1" dirty="0" smtClean="0">
                          <a:solidFill>
                            <a:srgbClr val="C00000"/>
                          </a:solidFill>
                        </a:rPr>
                        <a:t>84</a:t>
                      </a:r>
                      <a:endParaRPr lang="es-ES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b="1" dirty="0" smtClean="0">
                          <a:solidFill>
                            <a:srgbClr val="C00000"/>
                          </a:solidFill>
                        </a:rPr>
                        <a:t>1735</a:t>
                      </a:r>
                      <a:r>
                        <a:rPr lang="es-ES" b="1" baseline="0" dirty="0" smtClean="0">
                          <a:solidFill>
                            <a:srgbClr val="C00000"/>
                          </a:solidFill>
                        </a:rPr>
                        <a:t> (1651+74)</a:t>
                      </a:r>
                      <a:endParaRPr lang="es-ES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08282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ítulo 12"/>
          <p:cNvSpPr>
            <a:spLocks noGrp="1"/>
          </p:cNvSpPr>
          <p:nvPr>
            <p:ph type="title"/>
          </p:nvPr>
        </p:nvSpPr>
        <p:spPr>
          <a:xfrm>
            <a:off x="1773932" y="188640"/>
            <a:ext cx="9829799" cy="792088"/>
          </a:xfrm>
        </p:spPr>
        <p:txBody>
          <a:bodyPr rtlCol="0">
            <a:noAutofit/>
          </a:bodyPr>
          <a:lstStyle/>
          <a:p>
            <a:pPr algn="ctr" rtl="0"/>
            <a:r>
              <a:rPr lang="es-ES" sz="5400" dirty="0" smtClean="0">
                <a:latin typeface="Script MT Bold" panose="03040602040607080904" pitchFamily="66" charset="0"/>
              </a:rPr>
              <a:t>Matricula por sede</a:t>
            </a:r>
            <a:endParaRPr lang="es-ES" sz="5400" dirty="0">
              <a:latin typeface="Script MT Bold" panose="03040602040607080904" pitchFamily="66" charset="0"/>
            </a:endParaRPr>
          </a:p>
        </p:txBody>
      </p:sp>
      <p:sp>
        <p:nvSpPr>
          <p:cNvPr id="14" name="Marcador de posición de contenido 13"/>
          <p:cNvSpPr>
            <a:spLocks noGrp="1"/>
          </p:cNvSpPr>
          <p:nvPr>
            <p:ph idx="1"/>
          </p:nvPr>
        </p:nvSpPr>
        <p:spPr>
          <a:xfrm>
            <a:off x="1197869" y="2109192"/>
            <a:ext cx="10657184" cy="4560168"/>
          </a:xfrm>
        </p:spPr>
        <p:txBody>
          <a:bodyPr rtlCol="0">
            <a:normAutofit/>
          </a:bodyPr>
          <a:lstStyle/>
          <a:p>
            <a:pPr marL="0" indent="0" algn="ctr" rtl="0">
              <a:buNone/>
            </a:pPr>
            <a:endParaRPr lang="es-ES" sz="4000" i="1" dirty="0" smtClean="0">
              <a:solidFill>
                <a:srgbClr val="FF0000"/>
              </a:solidFill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marL="0" indent="0" algn="ctr" rtl="0">
              <a:buNone/>
            </a:pPr>
            <a:r>
              <a:rPr lang="es-ES" sz="4000" i="1" dirty="0" smtClean="0">
                <a:solidFill>
                  <a:srgbClr val="FF0000"/>
                </a:solidFill>
                <a:latin typeface="Script MT Bold" panose="03040602040607080904" pitchFamily="66" charset="0"/>
                <a:ea typeface="Cambria Math" panose="02040503050406030204" pitchFamily="18" charset="0"/>
              </a:rPr>
              <a:t> </a:t>
            </a:r>
            <a:endParaRPr lang="es-ES" sz="3200" dirty="0" smtClean="0">
              <a:solidFill>
                <a:prstClr val="black"/>
              </a:solidFill>
              <a:latin typeface="Times New Roman"/>
              <a:ea typeface="MS Mincho"/>
            </a:endParaRPr>
          </a:p>
          <a:p>
            <a:pPr marL="114300" lvl="0" indent="0" algn="r">
              <a:lnSpc>
                <a:spcPct val="100000"/>
              </a:lnSpc>
              <a:spcBef>
                <a:spcPct val="20000"/>
              </a:spcBef>
              <a:buClrTx/>
              <a:buSzTx/>
              <a:buNone/>
            </a:pPr>
            <a:r>
              <a:rPr lang="es-ES" sz="3200" dirty="0" smtClean="0">
                <a:solidFill>
                  <a:prstClr val="black"/>
                </a:solidFill>
                <a:latin typeface="Times New Roman"/>
                <a:ea typeface="MS Mincho"/>
              </a:rPr>
              <a:t> </a:t>
            </a:r>
            <a:endParaRPr lang="es-CO" sz="3200" dirty="0">
              <a:solidFill>
                <a:prstClr val="black"/>
              </a:solidFill>
              <a:latin typeface="Times New Roman"/>
              <a:ea typeface="MS Mincho"/>
            </a:endParaRPr>
          </a:p>
          <a:p>
            <a:pPr marL="0" indent="0" algn="ctr" rtl="0">
              <a:buNone/>
            </a:pPr>
            <a:endParaRPr lang="es-ES" sz="3200" i="1" dirty="0" smtClean="0">
              <a:solidFill>
                <a:srgbClr val="FF0000"/>
              </a:solidFill>
              <a:latin typeface="Script MT Bold" panose="03040602040607080904" pitchFamily="66" charset="0"/>
              <a:ea typeface="Cambria Math" panose="02040503050406030204" pitchFamily="18" charset="0"/>
            </a:endParaRPr>
          </a:p>
          <a:p>
            <a:pPr marL="0" indent="0" algn="just" rtl="0">
              <a:buNone/>
            </a:pPr>
            <a:r>
              <a:rPr lang="es-ES" sz="3200" i="1" dirty="0" smtClean="0">
                <a:solidFill>
                  <a:srgbClr val="FF0000"/>
                </a:solidFill>
                <a:latin typeface="Script MT Bold" panose="03040602040607080904" pitchFamily="66" charset="0"/>
                <a:ea typeface="Cambria Math" panose="02040503050406030204" pitchFamily="18" charset="0"/>
              </a:rPr>
              <a:t> </a:t>
            </a:r>
            <a:endParaRPr lang="es-ES" i="1" dirty="0">
              <a:latin typeface="Script MT Bold" panose="03040602040607080904" pitchFamily="66" charset="0"/>
              <a:ea typeface="Cambria Math" panose="02040503050406030204" pitchFamily="18" charset="0"/>
            </a:endParaRPr>
          </a:p>
        </p:txBody>
      </p:sp>
      <p:graphicFrame>
        <p:nvGraphicFramePr>
          <p:cNvPr id="3" name="Tab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7303755"/>
              </p:ext>
            </p:extLst>
          </p:nvPr>
        </p:nvGraphicFramePr>
        <p:xfrm>
          <a:off x="1197867" y="2109192"/>
          <a:ext cx="10657185" cy="2090192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1522455"/>
                <a:gridCol w="1522455"/>
                <a:gridCol w="1522455"/>
                <a:gridCol w="1522455"/>
                <a:gridCol w="1522455"/>
                <a:gridCol w="1522455"/>
                <a:gridCol w="1522455"/>
              </a:tblGrid>
              <a:tr h="533216">
                <a:tc>
                  <a:txBody>
                    <a:bodyPr/>
                    <a:lstStyle/>
                    <a:p>
                      <a:endParaRPr lang="es-E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000" dirty="0" smtClean="0"/>
                        <a:t>Preescolar</a:t>
                      </a:r>
                      <a:endParaRPr lang="es-E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000" dirty="0" smtClean="0"/>
                        <a:t>Primaria</a:t>
                      </a:r>
                      <a:endParaRPr lang="es-E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000" dirty="0" smtClean="0"/>
                        <a:t>Secundaria</a:t>
                      </a:r>
                      <a:endParaRPr lang="es-E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000" dirty="0" smtClean="0"/>
                        <a:t>Media</a:t>
                      </a:r>
                      <a:endParaRPr lang="es-E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000" dirty="0" smtClean="0"/>
                        <a:t>Nocturno</a:t>
                      </a:r>
                      <a:endParaRPr lang="es-E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000" dirty="0" smtClean="0"/>
                        <a:t>Total</a:t>
                      </a:r>
                      <a:endParaRPr lang="es-ES" sz="2000" dirty="0"/>
                    </a:p>
                  </a:txBody>
                  <a:tcPr/>
                </a:tc>
              </a:tr>
              <a:tr h="642576">
                <a:tc>
                  <a:txBody>
                    <a:bodyPr/>
                    <a:lstStyle/>
                    <a:p>
                      <a:pPr algn="ctr"/>
                      <a:r>
                        <a:rPr lang="es-ES" b="1" dirty="0" smtClean="0"/>
                        <a:t>La</a:t>
                      </a:r>
                      <a:r>
                        <a:rPr lang="es-ES" b="1" baseline="0" dirty="0" smtClean="0"/>
                        <a:t> Trinidad</a:t>
                      </a:r>
                      <a:endParaRPr lang="es-E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b="1" dirty="0" smtClean="0"/>
                        <a:t>15</a:t>
                      </a:r>
                      <a:endParaRPr lang="es-E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b="1" dirty="0" smtClean="0"/>
                        <a:t>73</a:t>
                      </a:r>
                      <a:endParaRPr lang="es-E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b="1" dirty="0" smtClean="0"/>
                        <a:t> </a:t>
                      </a:r>
                      <a:endParaRPr lang="es-E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b="1" dirty="0" smtClean="0"/>
                        <a:t> </a:t>
                      </a:r>
                      <a:endParaRPr lang="es-E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b="1" dirty="0" smtClean="0"/>
                        <a:t> </a:t>
                      </a:r>
                      <a:endParaRPr lang="es-E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b="1" dirty="0" smtClean="0"/>
                        <a:t>88  </a:t>
                      </a:r>
                      <a:endParaRPr lang="es-ES" b="1" dirty="0"/>
                    </a:p>
                  </a:txBody>
                  <a:tcPr/>
                </a:tc>
              </a:tr>
              <a:tr h="861348">
                <a:tc>
                  <a:txBody>
                    <a:bodyPr/>
                    <a:lstStyle/>
                    <a:p>
                      <a:pPr algn="ctr"/>
                      <a:r>
                        <a:rPr lang="es-ES" b="1" dirty="0" smtClean="0">
                          <a:solidFill>
                            <a:srgbClr val="C00000"/>
                          </a:solidFill>
                        </a:rPr>
                        <a:t>H.A.</a:t>
                      </a:r>
                      <a:r>
                        <a:rPr lang="es-ES" b="1" baseline="0" dirty="0" smtClean="0">
                          <a:solidFill>
                            <a:srgbClr val="C00000"/>
                          </a:solidFill>
                        </a:rPr>
                        <a:t> Saavedra</a:t>
                      </a:r>
                      <a:endParaRPr lang="es-ES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b="1" dirty="0" smtClean="0">
                          <a:solidFill>
                            <a:srgbClr val="C00000"/>
                          </a:solidFill>
                        </a:rPr>
                        <a:t>25</a:t>
                      </a:r>
                      <a:endParaRPr lang="es-ES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b="1" dirty="0" smtClean="0">
                          <a:solidFill>
                            <a:srgbClr val="C00000"/>
                          </a:solidFill>
                        </a:rPr>
                        <a:t>162</a:t>
                      </a:r>
                    </a:p>
                    <a:p>
                      <a:pPr algn="ctr"/>
                      <a:endParaRPr lang="es-ES" b="1" dirty="0" smtClean="0">
                        <a:solidFill>
                          <a:srgbClr val="C00000"/>
                        </a:solidFill>
                      </a:endParaRPr>
                    </a:p>
                    <a:p>
                      <a:pPr algn="ctr"/>
                      <a:r>
                        <a:rPr lang="es-ES" b="1" dirty="0" smtClean="0">
                          <a:solidFill>
                            <a:srgbClr val="C00000"/>
                          </a:solidFill>
                        </a:rPr>
                        <a:t>(15 +21)</a:t>
                      </a:r>
                      <a:endParaRPr lang="es-ES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ES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ES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ES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b="1" dirty="0" smtClean="0">
                          <a:solidFill>
                            <a:srgbClr val="C00000"/>
                          </a:solidFill>
                        </a:rPr>
                        <a:t>187</a:t>
                      </a:r>
                      <a:endParaRPr lang="es-ES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4045197"/>
              </p:ext>
            </p:extLst>
          </p:nvPr>
        </p:nvGraphicFramePr>
        <p:xfrm>
          <a:off x="1197866" y="4293096"/>
          <a:ext cx="10657185" cy="1722696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1522455"/>
                <a:gridCol w="1522455"/>
                <a:gridCol w="1522455"/>
                <a:gridCol w="1522455"/>
                <a:gridCol w="1522455"/>
                <a:gridCol w="1522455"/>
                <a:gridCol w="1522455"/>
              </a:tblGrid>
              <a:tr h="861348">
                <a:tc>
                  <a:txBody>
                    <a:bodyPr/>
                    <a:lstStyle/>
                    <a:p>
                      <a:pPr algn="ctr"/>
                      <a:r>
                        <a:rPr lang="es-ES" b="1" dirty="0" smtClean="0"/>
                        <a:t>Elías</a:t>
                      </a:r>
                      <a:r>
                        <a:rPr lang="es-ES" b="1" baseline="0" dirty="0" smtClean="0"/>
                        <a:t> Quintero</a:t>
                      </a:r>
                      <a:endParaRPr lang="es-E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b="1" dirty="0" smtClean="0"/>
                        <a:t>22</a:t>
                      </a:r>
                      <a:endParaRPr lang="es-E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b="1" dirty="0" smtClean="0"/>
                        <a:t>123</a:t>
                      </a:r>
                      <a:endParaRPr lang="es-E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b="1" dirty="0" smtClean="0"/>
                        <a:t>234</a:t>
                      </a:r>
                      <a:endParaRPr lang="es-E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b="1" dirty="0" smtClean="0"/>
                        <a:t>37</a:t>
                      </a:r>
                      <a:endParaRPr lang="es-E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E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b="1" dirty="0" smtClean="0"/>
                        <a:t>416</a:t>
                      </a:r>
                      <a:endParaRPr lang="es-ES" b="1" dirty="0"/>
                    </a:p>
                  </a:txBody>
                  <a:tcPr/>
                </a:tc>
              </a:tr>
              <a:tr h="861348">
                <a:tc>
                  <a:txBody>
                    <a:bodyPr/>
                    <a:lstStyle/>
                    <a:p>
                      <a:pPr algn="ctr"/>
                      <a:r>
                        <a:rPr lang="es-ES" b="1" dirty="0" smtClean="0">
                          <a:solidFill>
                            <a:srgbClr val="C00000"/>
                          </a:solidFill>
                        </a:rPr>
                        <a:t>Antonia</a:t>
                      </a:r>
                      <a:r>
                        <a:rPr lang="es-ES" b="1" baseline="0" dirty="0" smtClean="0">
                          <a:solidFill>
                            <a:srgbClr val="C00000"/>
                          </a:solidFill>
                        </a:rPr>
                        <a:t> Santos</a:t>
                      </a:r>
                      <a:endParaRPr lang="es-ES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b="1" dirty="0" smtClean="0">
                          <a:solidFill>
                            <a:srgbClr val="C00000"/>
                          </a:solidFill>
                        </a:rPr>
                        <a:t>54</a:t>
                      </a:r>
                      <a:endParaRPr lang="es-ES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b="1" dirty="0" smtClean="0">
                          <a:solidFill>
                            <a:srgbClr val="C00000"/>
                          </a:solidFill>
                        </a:rPr>
                        <a:t>367</a:t>
                      </a:r>
                      <a:endParaRPr lang="es-ES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b="1" dirty="0" smtClean="0">
                          <a:solidFill>
                            <a:srgbClr val="C00000"/>
                          </a:solidFill>
                        </a:rPr>
                        <a:t>379</a:t>
                      </a:r>
                      <a:endParaRPr lang="es-ES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b="1" dirty="0" smtClean="0">
                          <a:solidFill>
                            <a:srgbClr val="C00000"/>
                          </a:solidFill>
                        </a:rPr>
                        <a:t>153</a:t>
                      </a:r>
                      <a:endParaRPr lang="es-ES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b="1" dirty="0" smtClean="0">
                          <a:solidFill>
                            <a:srgbClr val="C00000"/>
                          </a:solidFill>
                        </a:rPr>
                        <a:t>84</a:t>
                      </a:r>
                      <a:endParaRPr lang="es-ES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b="1" baseline="0" dirty="0" smtClean="0">
                          <a:solidFill>
                            <a:srgbClr val="C00000"/>
                          </a:solidFill>
                        </a:rPr>
                        <a:t>1044</a:t>
                      </a:r>
                    </a:p>
                    <a:p>
                      <a:pPr algn="ctr"/>
                      <a:r>
                        <a:rPr lang="es-ES" b="1" baseline="0" dirty="0" smtClean="0">
                          <a:solidFill>
                            <a:srgbClr val="C00000"/>
                          </a:solidFill>
                        </a:rPr>
                        <a:t>(953+44)</a:t>
                      </a:r>
                      <a:endParaRPr lang="es-ES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24582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ESENTER_VERSION" val="6"/>
  <p:tag name="ARTICULATE_PROJECT_OPEN" val="0"/>
</p:tagLst>
</file>

<file path=ppt/theme/theme1.xml><?xml version="1.0" encoding="utf-8"?>
<a:theme xmlns:a="http://schemas.openxmlformats.org/drawingml/2006/main" name="Símbolos de moneda de 16 X 9">
  <a:themeElements>
    <a:clrScheme name="Currency Symbols">
      <a:dk1>
        <a:srgbClr val="303030"/>
      </a:dk1>
      <a:lt1>
        <a:sysClr val="window" lastClr="FFFFFF"/>
      </a:lt1>
      <a:dk2>
        <a:srgbClr val="000000"/>
      </a:dk2>
      <a:lt2>
        <a:srgbClr val="E8DEC9"/>
      </a:lt2>
      <a:accent1>
        <a:srgbClr val="F7C547"/>
      </a:accent1>
      <a:accent2>
        <a:srgbClr val="AB3C33"/>
      </a:accent2>
      <a:accent3>
        <a:srgbClr val="506084"/>
      </a:accent3>
      <a:accent4>
        <a:srgbClr val="599EA5"/>
      </a:accent4>
      <a:accent5>
        <a:srgbClr val="758F21"/>
      </a:accent5>
      <a:accent6>
        <a:srgbClr val="894A27"/>
      </a:accent6>
      <a:hlink>
        <a:srgbClr val="506084"/>
      </a:hlink>
      <a:folHlink>
        <a:srgbClr val="828282"/>
      </a:folHlink>
    </a:clrScheme>
    <a:fontScheme name="Currency Symbols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16309338_TF02895262.potx" id="{076E4651-5B03-4613-8B40-387111E86A5B}" vid="{908E4584-E136-4698-AC88-CA0DD51E8FF5}"/>
    </a:ext>
  </a:extLst>
</a:theme>
</file>

<file path=ppt/theme/theme2.xml><?xml version="1.0" encoding="utf-8"?>
<a:theme xmlns:a="http://schemas.openxmlformats.org/drawingml/2006/main" name="Tema de Office">
  <a:themeElements>
    <a:clrScheme name="Currency Symbols">
      <a:dk1>
        <a:srgbClr val="303030"/>
      </a:dk1>
      <a:lt1>
        <a:sysClr val="window" lastClr="FFFFFF"/>
      </a:lt1>
      <a:dk2>
        <a:srgbClr val="000000"/>
      </a:dk2>
      <a:lt2>
        <a:srgbClr val="E8DEC9"/>
      </a:lt2>
      <a:accent1>
        <a:srgbClr val="F7C547"/>
      </a:accent1>
      <a:accent2>
        <a:srgbClr val="AB3C33"/>
      </a:accent2>
      <a:accent3>
        <a:srgbClr val="506084"/>
      </a:accent3>
      <a:accent4>
        <a:srgbClr val="599EA5"/>
      </a:accent4>
      <a:accent5>
        <a:srgbClr val="758F21"/>
      </a:accent5>
      <a:accent6>
        <a:srgbClr val="894A27"/>
      </a:accent6>
      <a:hlink>
        <a:srgbClr val="506084"/>
      </a:hlink>
      <a:folHlink>
        <a:srgbClr val="828282"/>
      </a:folHlink>
    </a:clrScheme>
    <a:fontScheme name="Currency Symbols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Currency Symbols">
      <a:dk1>
        <a:srgbClr val="303030"/>
      </a:dk1>
      <a:lt1>
        <a:sysClr val="window" lastClr="FFFFFF"/>
      </a:lt1>
      <a:dk2>
        <a:srgbClr val="000000"/>
      </a:dk2>
      <a:lt2>
        <a:srgbClr val="E8DEC9"/>
      </a:lt2>
      <a:accent1>
        <a:srgbClr val="F7C547"/>
      </a:accent1>
      <a:accent2>
        <a:srgbClr val="AB3C33"/>
      </a:accent2>
      <a:accent3>
        <a:srgbClr val="506084"/>
      </a:accent3>
      <a:accent4>
        <a:srgbClr val="599EA5"/>
      </a:accent4>
      <a:accent5>
        <a:srgbClr val="758F21"/>
      </a:accent5>
      <a:accent6>
        <a:srgbClr val="894A27"/>
      </a:accent6>
      <a:hlink>
        <a:srgbClr val="506084"/>
      </a:hlink>
      <a:folHlink>
        <a:srgbClr val="828282"/>
      </a:folHlink>
    </a:clrScheme>
    <a:fontScheme name="Currency Symbols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Presentación de símbolos de moneda (panorámica)</Template>
  <TotalTime>174</TotalTime>
  <Words>362</Words>
  <Application>Microsoft Office PowerPoint</Application>
  <PresentationFormat>Personalizado</PresentationFormat>
  <Paragraphs>136</Paragraphs>
  <Slides>13</Slides>
  <Notes>13</Notes>
  <HiddenSlides>0</HiddenSlides>
  <MMClips>0</MMClips>
  <ScaleCrop>false</ScaleCrop>
  <HeadingPairs>
    <vt:vector size="6" baseType="variant">
      <vt:variant>
        <vt:lpstr>Fuentes usadas</vt:lpstr>
      </vt:variant>
      <vt:variant>
        <vt:i4>8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13</vt:i4>
      </vt:variant>
    </vt:vector>
  </HeadingPairs>
  <TitlesOfParts>
    <vt:vector size="22" baseType="lpstr">
      <vt:lpstr>MS Mincho</vt:lpstr>
      <vt:lpstr>Arial</vt:lpstr>
      <vt:lpstr>Calibri</vt:lpstr>
      <vt:lpstr>Cambria</vt:lpstr>
      <vt:lpstr>Cambria Math</vt:lpstr>
      <vt:lpstr>Edwardian Script ITC</vt:lpstr>
      <vt:lpstr>Script MT Bold</vt:lpstr>
      <vt:lpstr>Times New Roman</vt:lpstr>
      <vt:lpstr>Símbolos de moneda de 16 X 9</vt:lpstr>
      <vt:lpstr>RENDICION DE CUENTAS PRIMER SEMESTRE 2018</vt:lpstr>
      <vt:lpstr>CONTENIDO</vt:lpstr>
      <vt:lpstr>Horizonte institucional</vt:lpstr>
      <vt:lpstr>Horizonte institucional</vt:lpstr>
      <vt:lpstr>Horizonte institucional</vt:lpstr>
      <vt:lpstr>Restaurante Escolar</vt:lpstr>
      <vt:lpstr>Restaurante Escolar</vt:lpstr>
      <vt:lpstr>Matricula 2018</vt:lpstr>
      <vt:lpstr>Matricula por sede</vt:lpstr>
      <vt:lpstr>Resultados académicos</vt:lpstr>
      <vt:lpstr>Resultados académicos</vt:lpstr>
      <vt:lpstr>Informe financiero</vt:lpstr>
      <vt:lpstr>Muchas gracias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Diseño del título</dc:title>
  <dc:creator>Gloria Maria Holguin</dc:creator>
  <cp:lastModifiedBy>Rector</cp:lastModifiedBy>
  <cp:revision>23</cp:revision>
  <dcterms:created xsi:type="dcterms:W3CDTF">2018-08-14T23:24:25Z</dcterms:created>
  <dcterms:modified xsi:type="dcterms:W3CDTF">2018-08-15T12:12:21Z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0x010100AA3F7D94069FF64A86F7DFF56D60E3BE</vt:lpwstr>
  </property>
</Properties>
</file>