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3" r:id="rId2"/>
    <p:sldId id="290" r:id="rId3"/>
    <p:sldId id="291" r:id="rId4"/>
    <p:sldId id="294" r:id="rId5"/>
    <p:sldId id="292" r:id="rId6"/>
  </p:sldIdLst>
  <p:sldSz cx="9144000" cy="5143500" type="screen16x9"/>
  <p:notesSz cx="7315200" cy="96012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94660"/>
  </p:normalViewPr>
  <p:slideViewPr>
    <p:cSldViewPr>
      <p:cViewPr varScale="1">
        <p:scale>
          <a:sx n="93" d="100"/>
          <a:sy n="93" d="100"/>
        </p:scale>
        <p:origin x="282" y="7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F511F7D-D805-4B86-B534-9972ED1B7E09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630FE01-7E45-4235-B896-A4529BA2C3E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54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7127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7706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8C0C49-6C71-437C-876D-7F71330A1B86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578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76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321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0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976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29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522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985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060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86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46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97228-C922-4027-AE31-DBA79C7688F0}" type="datetimeFigureOut">
              <a:rPr lang="es-CO" smtClean="0"/>
              <a:pPr/>
              <a:t>22/08/2018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369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file:///C:\One%20Drive\OneDrive\Antonia\Varios\Rendici&#243;n%20de%20cuentas\Vigencia%202018\Presupuesto.xlsx!Ingresos!F11C1:F14C8" TargetMode="Externa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file:///C:\One%20Drive\OneDrive\Antonia\Varios\Rendici&#243;n%20de%20cuentas\Vigencia%202018\Libro1!Hoja1!F2C1:F9C8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file:///C:\One%20Drive\OneDrive\Antonia\Varios\Rendici&#243;n%20de%20cuentas\Vigencia%202018\Presupuesto.xlsx!Gto.%20Fto.!F2C1:F13C8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oleObject" Target="file:///C:\One%20Drive\OneDrive\Antonia\Varios\Rendici&#243;n%20de%20cuentas\Vigencia%202018\Presupuesto.xlsx!Gto.%20Inv.!F2C1:F11C8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file:///C:\One%20Drive\OneDrive\Antonia\Varios\Rendici&#243;n%20de%20cuentas\Vigencia%202018\Presupuesto.xlsx!Compromisos!F1C1:F2C2" TargetMode="External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file:///C:\One%20Drive\OneDrive\Antonia\Varios\Rendici&#243;n%20de%20cuentas\Vigencia%202018\Presupuesto.xlsx!Saldo!F3C1:F6C6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3.jpeg"/><Relationship Id="rId9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tile tx="0" ty="0" sx="15000" sy="1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13588"/>
            <a:ext cx="8064896" cy="313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2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33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1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3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4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5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6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7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8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9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0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1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2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3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4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5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6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7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8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9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0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9" name="1 Título"/>
          <p:cNvSpPr>
            <a:spLocks noGrp="1"/>
          </p:cNvSpPr>
          <p:nvPr>
            <p:ph type="title"/>
          </p:nvPr>
        </p:nvSpPr>
        <p:spPr>
          <a:xfrm>
            <a:off x="496394" y="357504"/>
            <a:ext cx="8103369" cy="486054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INGRESOS</a:t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JUNIO 2018.</a:t>
            </a:r>
            <a:endParaRPr lang="es-ES" b="1" dirty="0"/>
          </a:p>
        </p:txBody>
      </p:sp>
      <p:pic>
        <p:nvPicPr>
          <p:cNvPr id="180" name="6 Imagen" descr="Sin títul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44" y="-20538"/>
            <a:ext cx="1389505" cy="946868"/>
          </a:xfrm>
          <a:prstGeom prst="rect">
            <a:avLst/>
          </a:prstGeom>
          <a:noFill/>
        </p:spPr>
      </p:pic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84407"/>
              </p:ext>
            </p:extLst>
          </p:nvPr>
        </p:nvGraphicFramePr>
        <p:xfrm>
          <a:off x="235982" y="1059583"/>
          <a:ext cx="8624192" cy="2880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Hoja de cálculo" r:id="rId6" imgW="10210783" imgH="3210050" progId="Excel.Sheet.12">
                  <p:link updateAutomatic="1"/>
                </p:oleObj>
              </mc:Choice>
              <mc:Fallback>
                <p:oleObj name="Hoja de cálculo" r:id="rId6" imgW="10210783" imgH="321005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5982" y="1059583"/>
                        <a:ext cx="8624192" cy="28803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473428"/>
              </p:ext>
            </p:extLst>
          </p:nvPr>
        </p:nvGraphicFramePr>
        <p:xfrm>
          <a:off x="235982" y="3867895"/>
          <a:ext cx="8512482" cy="1132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Hoja de cálculo" r:id="rId8" imgW="10210783" imgH="1190677" progId="Excel.Sheet.12">
                  <p:link updateAutomatic="1"/>
                </p:oleObj>
              </mc:Choice>
              <mc:Fallback>
                <p:oleObj name="Hoja de cálculo" r:id="rId8" imgW="10210783" imgH="119067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5982" y="3867895"/>
                        <a:ext cx="8512482" cy="1132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569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33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4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5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1 Título"/>
          <p:cNvSpPr>
            <a:spLocks noGrp="1"/>
          </p:cNvSpPr>
          <p:nvPr>
            <p:ph type="title"/>
          </p:nvPr>
        </p:nvSpPr>
        <p:spPr>
          <a:xfrm>
            <a:off x="1403648" y="141480"/>
            <a:ext cx="7283152" cy="103019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FUNCIONAMIENTO</a:t>
            </a:r>
            <a:b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JUNIO 2018.</a:t>
            </a:r>
            <a:endParaRPr lang="es-ES" b="1" dirty="0"/>
          </a:p>
        </p:txBody>
      </p:sp>
      <p:pic>
        <p:nvPicPr>
          <p:cNvPr id="59" name="6 Imagen" descr="Sin títul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44" y="-20537"/>
            <a:ext cx="1389505" cy="880816"/>
          </a:xfrm>
          <a:prstGeom prst="rect">
            <a:avLst/>
          </a:prstGeom>
          <a:noFill/>
        </p:spPr>
      </p:pic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075822"/>
              </p:ext>
            </p:extLst>
          </p:nvPr>
        </p:nvGraphicFramePr>
        <p:xfrm>
          <a:off x="395536" y="1182688"/>
          <a:ext cx="8424936" cy="3742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Hoja de cálculo" r:id="rId6" imgW="10306073" imgH="4695765" progId="Excel.Sheet.12">
                  <p:link updateAutomatic="1"/>
                </p:oleObj>
              </mc:Choice>
              <mc:Fallback>
                <p:oleObj name="Hoja de cálculo" r:id="rId6" imgW="10306073" imgH="469576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536" y="1182688"/>
                        <a:ext cx="8424936" cy="3742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054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1498045" y="91787"/>
            <a:ext cx="7283152" cy="103019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INVERSIÓN</a:t>
            </a:r>
            <a:r>
              <a:rPr lang="es-CO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es-CO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JUNIO 2018</a:t>
            </a:r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es-ES" b="1" dirty="0"/>
          </a:p>
        </p:txBody>
      </p:sp>
      <p:pic>
        <p:nvPicPr>
          <p:cNvPr id="5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5" y="91787"/>
            <a:ext cx="1389505" cy="880816"/>
          </a:xfrm>
          <a:prstGeom prst="rect">
            <a:avLst/>
          </a:prstGeom>
          <a:noFill/>
        </p:spPr>
      </p:pic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91300"/>
              </p:ext>
            </p:extLst>
          </p:nvPr>
        </p:nvGraphicFramePr>
        <p:xfrm>
          <a:off x="431791" y="1365250"/>
          <a:ext cx="8146977" cy="3222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Hoja de cálculo" r:id="rId5" imgW="10086881" imgH="3990968" progId="Excel.Sheet.12">
                  <p:link updateAutomatic="1"/>
                </p:oleObj>
              </mc:Choice>
              <mc:Fallback>
                <p:oleObj name="Hoja de cálculo" r:id="rId5" imgW="10086881" imgH="399096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1791" y="1365250"/>
                        <a:ext cx="8146977" cy="32227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102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20000"/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856" y="256338"/>
            <a:ext cx="8229600" cy="857250"/>
          </a:xfrm>
        </p:spPr>
        <p:txBody>
          <a:bodyPr>
            <a:normAutofit/>
          </a:bodyPr>
          <a:lstStyle/>
          <a:p>
            <a:r>
              <a:rPr lang="es-CO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SALDO.</a:t>
            </a:r>
            <a:endParaRPr lang="es-ES" dirty="0"/>
          </a:p>
        </p:txBody>
      </p:sp>
      <p:sp>
        <p:nvSpPr>
          <p:cNvPr id="5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pic>
        <p:nvPicPr>
          <p:cNvPr id="22" name="6 Imagen" descr="Sin títul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44" y="-20538"/>
            <a:ext cx="1902057" cy="1296144"/>
          </a:xfrm>
          <a:prstGeom prst="rect">
            <a:avLst/>
          </a:prstGeom>
          <a:noFill/>
        </p:spPr>
      </p:pic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575191"/>
              </p:ext>
            </p:extLst>
          </p:nvPr>
        </p:nvGraphicFramePr>
        <p:xfrm>
          <a:off x="251521" y="1762125"/>
          <a:ext cx="8568952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Hoja de cálculo" r:id="rId6" imgW="8848662" imgH="1619332" progId="Excel.Sheet.12">
                  <p:link updateAutomatic="1"/>
                </p:oleObj>
              </mc:Choice>
              <mc:Fallback>
                <p:oleObj name="Hoja de cálculo" r:id="rId6" imgW="8848662" imgH="161933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521" y="1762125"/>
                        <a:ext cx="8568952" cy="161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to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206706"/>
              </p:ext>
            </p:extLst>
          </p:nvPr>
        </p:nvGraphicFramePr>
        <p:xfrm>
          <a:off x="2483768" y="3579862"/>
          <a:ext cx="4464496" cy="896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Hoja de cálculo" r:id="rId8" imgW="2905104" imgH="752575" progId="Excel.Sheet.12">
                  <p:link updateAutomatic="1"/>
                </p:oleObj>
              </mc:Choice>
              <mc:Fallback>
                <p:oleObj name="Hoja de cálculo" r:id="rId8" imgW="2905104" imgH="7525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83768" y="3579862"/>
                        <a:ext cx="4464496" cy="8964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313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10</Words>
  <Application>Microsoft Office PowerPoint</Application>
  <PresentationFormat>Presentación en pantalla (16:9)</PresentationFormat>
  <Paragraphs>7</Paragraphs>
  <Slides>5</Slides>
  <Notes>3</Notes>
  <HiddenSlides>0</HiddenSlides>
  <MMClips>0</MMClips>
  <ScaleCrop>false</ScaleCrop>
  <HeadingPairs>
    <vt:vector size="8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Vínculos</vt:lpstr>
      </vt:variant>
      <vt:variant>
        <vt:i4>6</vt:i4>
      </vt:variant>
      <vt:variant>
        <vt:lpstr>Títulos de diapositiva</vt:lpstr>
      </vt:variant>
      <vt:variant>
        <vt:i4>5</vt:i4>
      </vt:variant>
    </vt:vector>
  </HeadingPairs>
  <TitlesOfParts>
    <vt:vector size="14" baseType="lpstr">
      <vt:lpstr>Arial</vt:lpstr>
      <vt:lpstr>Calibri</vt:lpstr>
      <vt:lpstr>Tema de Office</vt:lpstr>
      <vt:lpstr>C:\One Drive\OneDrive\Antonia\Varios\Rendición de cuentas\Vigencia 2018\Libro1!Hoja1!F2C1:F9C8</vt:lpstr>
      <vt:lpstr>C:\One Drive\OneDrive\Antonia\Varios\Rendición de cuentas\Vigencia 2018\Presupuesto.xlsx!Ingresos!F11C1:F14C8</vt:lpstr>
      <vt:lpstr>C:\One Drive\OneDrive\Antonia\Varios\Rendición de cuentas\Vigencia 2018\Presupuesto.xlsx!Gto. Fto.!F2C1:F13C8</vt:lpstr>
      <vt:lpstr>C:\One Drive\OneDrive\Antonia\Varios\Rendición de cuentas\Vigencia 2018\Presupuesto.xlsx!Gto. Inv.!F2C1:F11C8</vt:lpstr>
      <vt:lpstr>C:\One Drive\OneDrive\Antonia\Varios\Rendición de cuentas\Vigencia 2018\Presupuesto.xlsx!Saldo!F3C1:F6C6</vt:lpstr>
      <vt:lpstr>C:\One Drive\OneDrive\Antonia\Varios\Rendición de cuentas\Vigencia 2018\Presupuesto.xlsx!Compromisos!F1C1:F2C2</vt:lpstr>
      <vt:lpstr>Presentación de PowerPoint</vt:lpstr>
      <vt:lpstr>INGRESOS JUNIO 2018.</vt:lpstr>
      <vt:lpstr>GASTOS FUNCIONAMIENTO JUNIO 2018.</vt:lpstr>
      <vt:lpstr>GASTOS INVERSIÓN JUNIO 2018.</vt:lpstr>
      <vt:lpstr>SALDO.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Institución Educativa Antonia Santos Municipio de Yumbo (Valle)</dc:title>
  <dc:creator>RECTOR</dc:creator>
  <cp:lastModifiedBy>Lily Erazo Ceballos</cp:lastModifiedBy>
  <cp:revision>101</cp:revision>
  <cp:lastPrinted>2018-08-22T19:40:52Z</cp:lastPrinted>
  <dcterms:created xsi:type="dcterms:W3CDTF">2015-08-10T15:53:40Z</dcterms:created>
  <dcterms:modified xsi:type="dcterms:W3CDTF">2018-08-22T19:41:37Z</dcterms:modified>
</cp:coreProperties>
</file>