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4445-2267-4A8F-B25E-CBDB156F7149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65F0-60A2-4F06-B7E9-0DAF94CD14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6907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4445-2267-4A8F-B25E-CBDB156F7149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65F0-60A2-4F06-B7E9-0DAF94CD14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36447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4445-2267-4A8F-B25E-CBDB156F7149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65F0-60A2-4F06-B7E9-0DAF94CD14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46266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4445-2267-4A8F-B25E-CBDB156F7149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65F0-60A2-4F06-B7E9-0DAF94CD14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1865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4445-2267-4A8F-B25E-CBDB156F7149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65F0-60A2-4F06-B7E9-0DAF94CD14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1447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4445-2267-4A8F-B25E-CBDB156F7149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65F0-60A2-4F06-B7E9-0DAF94CD14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2513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4445-2267-4A8F-B25E-CBDB156F7149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65F0-60A2-4F06-B7E9-0DAF94CD14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6133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4445-2267-4A8F-B25E-CBDB156F7149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65F0-60A2-4F06-B7E9-0DAF94CD14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322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4445-2267-4A8F-B25E-CBDB156F7149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65F0-60A2-4F06-B7E9-0DAF94CD14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32107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4445-2267-4A8F-B25E-CBDB156F7149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65F0-60A2-4F06-B7E9-0DAF94CD14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94571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4445-2267-4A8F-B25E-CBDB156F7149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865F0-60A2-4F06-B7E9-0DAF94CD14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90942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44445-2267-4A8F-B25E-CBDB156F7149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865F0-60A2-4F06-B7E9-0DAF94CD14F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5893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99592" y="692696"/>
            <a:ext cx="7772400" cy="1470025"/>
          </a:xfrm>
        </p:spPr>
        <p:txBody>
          <a:bodyPr/>
          <a:lstStyle/>
          <a:p>
            <a:r>
              <a:rPr lang="es-CO" dirty="0" smtClean="0">
                <a:solidFill>
                  <a:srgbClr val="C00000"/>
                </a:solidFill>
              </a:rPr>
              <a:t>PADRES Y MADRES DE FAMILIA</a:t>
            </a:r>
            <a:endParaRPr lang="es-CO" dirty="0">
              <a:solidFill>
                <a:srgbClr val="C0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03648" y="2060848"/>
            <a:ext cx="7088832" cy="3217912"/>
          </a:xfrm>
        </p:spPr>
        <p:txBody>
          <a:bodyPr>
            <a:normAutofit/>
          </a:bodyPr>
          <a:lstStyle/>
          <a:p>
            <a:endParaRPr lang="es-CO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s-CO" sz="2400" b="1" dirty="0" smtClean="0">
                <a:solidFill>
                  <a:schemeClr val="tx2">
                    <a:lumMod val="75000"/>
                  </a:schemeClr>
                </a:solidFill>
              </a:rPr>
              <a:t>MIDE </a:t>
            </a:r>
            <a:r>
              <a:rPr lang="es-CO" sz="2400" b="1" dirty="0" smtClean="0">
                <a:solidFill>
                  <a:schemeClr val="tx2">
                    <a:lumMod val="75000"/>
                  </a:schemeClr>
                </a:solidFill>
              </a:rPr>
              <a:t>EL PORCENTAJE DE PADRES O MADRES DE FAMILIA QUE PARTICIPAN EN ACTIVIDADES  PROGRAMADAS POR LA INSTITUCION</a:t>
            </a:r>
          </a:p>
          <a:p>
            <a:endParaRPr lang="es-CO" sz="2400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s-CO" sz="4400" b="1" dirty="0" smtClean="0">
                <a:solidFill>
                  <a:schemeClr val="tx2">
                    <a:lumMod val="75000"/>
                  </a:schemeClr>
                </a:solidFill>
              </a:rPr>
              <a:t>79%</a:t>
            </a:r>
            <a:endParaRPr lang="es-CO" sz="4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8069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24</Words>
  <Application>Microsoft Office PowerPoint</Application>
  <PresentationFormat>Presentación en pantalla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PADRES Y MADRES DE FAMILIA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PADRES Y MADRES DE FAMILIA</dc:title>
  <dc:creator>GHolguin</dc:creator>
  <cp:lastModifiedBy>visionmonserrate</cp:lastModifiedBy>
  <cp:revision>3</cp:revision>
  <dcterms:created xsi:type="dcterms:W3CDTF">2013-02-26T02:43:45Z</dcterms:created>
  <dcterms:modified xsi:type="dcterms:W3CDTF">2014-02-28T00:51:32Z</dcterms:modified>
</cp:coreProperties>
</file>