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85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D6B8-EE3C-4B6E-ABD7-0AD54E18FC5B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479BD-B0B3-40F8-84F3-E22CA85B5FA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52966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D6B8-EE3C-4B6E-ABD7-0AD54E18FC5B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479BD-B0B3-40F8-84F3-E22CA85B5FA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77885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D6B8-EE3C-4B6E-ABD7-0AD54E18FC5B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479BD-B0B3-40F8-84F3-E22CA85B5FA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18929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D6B8-EE3C-4B6E-ABD7-0AD54E18FC5B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479BD-B0B3-40F8-84F3-E22CA85B5FA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59638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D6B8-EE3C-4B6E-ABD7-0AD54E18FC5B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479BD-B0B3-40F8-84F3-E22CA85B5FA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17512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D6B8-EE3C-4B6E-ABD7-0AD54E18FC5B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479BD-B0B3-40F8-84F3-E22CA85B5FA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282938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D6B8-EE3C-4B6E-ABD7-0AD54E18FC5B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479BD-B0B3-40F8-84F3-E22CA85B5FA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61210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D6B8-EE3C-4B6E-ABD7-0AD54E18FC5B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479BD-B0B3-40F8-84F3-E22CA85B5FA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67621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D6B8-EE3C-4B6E-ABD7-0AD54E18FC5B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479BD-B0B3-40F8-84F3-E22CA85B5FA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7006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D6B8-EE3C-4B6E-ABD7-0AD54E18FC5B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479BD-B0B3-40F8-84F3-E22CA85B5FA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57080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D6B8-EE3C-4B6E-ABD7-0AD54E18FC5B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479BD-B0B3-40F8-84F3-E22CA85B5FA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52005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AD6B8-EE3C-4B6E-ABD7-0AD54E18FC5B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E479BD-B0B3-40F8-84F3-E22CA85B5FA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39970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827584" y="548680"/>
            <a:ext cx="7848872" cy="5472608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s-CO" dirty="0"/>
          </a:p>
        </p:txBody>
      </p:sp>
      <p:sp>
        <p:nvSpPr>
          <p:cNvPr id="4" name="3 Disco magnético"/>
          <p:cNvSpPr/>
          <p:nvPr/>
        </p:nvSpPr>
        <p:spPr>
          <a:xfrm>
            <a:off x="1402223" y="842151"/>
            <a:ext cx="6984776" cy="4824536"/>
          </a:xfrm>
          <a:prstGeom prst="flowChartMagneticDisk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800" b="1" dirty="0" smtClean="0">
                <a:solidFill>
                  <a:srgbClr val="002060"/>
                </a:solidFill>
              </a:rPr>
              <a:t>MIDE LA PARTICIPACION PORCENTUAL DE ESTUDIANTES CON NEE MATRICULADOS EN LA INSTITUCION</a:t>
            </a:r>
            <a:endParaRPr lang="es-CO" sz="2800" b="1" dirty="0">
              <a:solidFill>
                <a:srgbClr val="002060"/>
              </a:solidFill>
            </a:endParaRPr>
          </a:p>
          <a:p>
            <a:pPr algn="ctr"/>
            <a:r>
              <a:rPr lang="es-CO" sz="3600" dirty="0" smtClean="0">
                <a:solidFill>
                  <a:srgbClr val="00B050"/>
                </a:solidFill>
              </a:rPr>
              <a:t>17 ESTUDIANTES SORDOS</a:t>
            </a:r>
          </a:p>
          <a:p>
            <a:pPr algn="ctr"/>
            <a:r>
              <a:rPr lang="es-CO" sz="3600" b="1" dirty="0" smtClean="0">
                <a:solidFill>
                  <a:srgbClr val="FFC000"/>
                </a:solidFill>
              </a:rPr>
              <a:t>0.95%</a:t>
            </a:r>
            <a:endParaRPr lang="es-CO" sz="3600" b="1" dirty="0">
              <a:solidFill>
                <a:srgbClr val="FFC000"/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2483768" y="1556792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 smtClean="0">
                <a:solidFill>
                  <a:srgbClr val="C00000"/>
                </a:solidFill>
              </a:rPr>
              <a:t>ESTUDIANTES CON NEE ESCOLARIZADOS</a:t>
            </a:r>
            <a:endParaRPr lang="es-CO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448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21</Words>
  <Application>Microsoft Office PowerPoint</Application>
  <PresentationFormat>Presentación en pantalla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GHolguin</dc:creator>
  <cp:lastModifiedBy>visionmonserrate</cp:lastModifiedBy>
  <cp:revision>4</cp:revision>
  <dcterms:created xsi:type="dcterms:W3CDTF">2013-02-26T01:26:10Z</dcterms:created>
  <dcterms:modified xsi:type="dcterms:W3CDTF">2014-02-28T01:38:14Z</dcterms:modified>
</cp:coreProperties>
</file>