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3.xml" ContentType="application/vnd.openxmlformats-officedocument.themeOverride+xml"/>
  <Override PartName="/ppt/theme/themeOverride4.xml" ContentType="application/vnd.openxmlformats-officedocument.themeOverr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Lst>
  <p:sldIdLst>
    <p:sldId id="256" r:id="rId2"/>
    <p:sldId id="257" r:id="rId3"/>
    <p:sldId id="261" r:id="rId4"/>
    <p:sldId id="258" r:id="rId5"/>
    <p:sldId id="263" r:id="rId6"/>
    <p:sldId id="259" r:id="rId7"/>
    <p:sldId id="260" r:id="rId8"/>
    <p:sldId id="264" r:id="rId9"/>
    <p:sldId id="262" r:id="rId10"/>
  </p:sldIdLst>
  <p:sldSz cx="9144000" cy="6858000" type="screen4x3"/>
  <p:notesSz cx="7077075" cy="9363075"/>
  <p:defaultTextStyle>
    <a:defPPr>
      <a:defRPr lang="es-ES_tradnl"/>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57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4" name="3 Triángulo rectángulo"/>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15 Grupo"/>
          <p:cNvGrpSpPr>
            <a:grpSpLocks/>
          </p:cNvGrpSpPr>
          <p:nvPr/>
        </p:nvGrpSpPr>
        <p:grpSpPr bwMode="auto">
          <a:xfrm>
            <a:off x="-3175" y="4953000"/>
            <a:ext cx="9147175" cy="1911350"/>
            <a:chOff x="-3765" y="4832896"/>
            <a:chExt cx="9147765" cy="2032192"/>
          </a:xfrm>
        </p:grpSpPr>
        <p:sp>
          <p:nvSpPr>
            <p:cNvPr id="6" name="5 Forma libre"/>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18 Forma libre"/>
            <p:cNvSpPr>
              <a:spLocks/>
            </p:cNvSpPr>
            <p:nvPr/>
          </p:nvSpPr>
          <p:spPr bwMode="auto">
            <a:xfrm>
              <a:off x="35926" y="5135025"/>
              <a:ext cx="9108074" cy="838869"/>
            </a:xfrm>
            <a:custGeom>
              <a:avLst/>
              <a:gdLst>
                <a:gd name="T0" fmla="*/ 0 w 5760"/>
                <a:gd name="T1" fmla="*/ 0 h 528"/>
                <a:gd name="T2" fmla="*/ 2147483647 w 5760"/>
                <a:gd name="T3" fmla="*/ 0 h 528"/>
                <a:gd name="T4" fmla="*/ 2147483647 w 5760"/>
                <a:gd name="T5" fmla="*/ 2147483647 h 528"/>
                <a:gd name="T6" fmla="*/ 2147483647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w="9525" cap="flat" cmpd="sng" algn="ctr">
              <a:noFill/>
              <a:prstDash val="solid"/>
              <a:round/>
              <a:headEnd type="none" w="med" len="med"/>
              <a:tailEnd type="none" w="med" len="med"/>
            </a:ln>
          </p:spPr>
          <p:txBody>
            <a:bodyPr/>
            <a:lstStyle/>
            <a:p>
              <a:endParaRPr lang="es-CO"/>
            </a:p>
          </p:txBody>
        </p:sp>
        <p:sp>
          <p:nvSpPr>
            <p:cNvPr id="8" name="7 Forma libre"/>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9 Conector recto"/>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8 Título"/>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s-ES" smtClean="0"/>
              <a:t>Haga clic para modificar el estilo de título del patrón</a:t>
            </a:r>
            <a:endParaRPr lang="en-US"/>
          </a:p>
        </p:txBody>
      </p:sp>
      <p:sp>
        <p:nvSpPr>
          <p:cNvPr id="17" name="16 Subtítulo"/>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s-ES" smtClean="0"/>
              <a:t>Haga clic para modificar el estilo de subtítulo del patrón</a:t>
            </a:r>
            <a:endParaRPr lang="en-US"/>
          </a:p>
        </p:txBody>
      </p:sp>
      <p:sp>
        <p:nvSpPr>
          <p:cNvPr id="11" name="29 Marcador de fecha"/>
          <p:cNvSpPr>
            <a:spLocks noGrp="1"/>
          </p:cNvSpPr>
          <p:nvPr>
            <p:ph type="dt" sz="half" idx="10"/>
          </p:nvPr>
        </p:nvSpPr>
        <p:spPr/>
        <p:txBody>
          <a:bodyPr/>
          <a:lstStyle>
            <a:lvl1pPr>
              <a:defRPr>
                <a:solidFill>
                  <a:srgbClr val="FFFFFF"/>
                </a:solidFill>
              </a:defRPr>
            </a:lvl1pPr>
            <a:extLst/>
          </a:lstStyle>
          <a:p>
            <a:pPr>
              <a:defRPr/>
            </a:pPr>
            <a:fld id="{B6B3BF00-EB7A-4B17-A244-7716DD29A4E0}" type="datetimeFigureOut">
              <a:rPr lang="es-ES_tradnl"/>
              <a:pPr>
                <a:defRPr/>
              </a:pPr>
              <a:t>05/03/2014</a:t>
            </a:fld>
            <a:endParaRPr lang="es-ES_tradnl"/>
          </a:p>
        </p:txBody>
      </p:sp>
      <p:sp>
        <p:nvSpPr>
          <p:cNvPr id="12" name="18 Marcador de pie de página"/>
          <p:cNvSpPr>
            <a:spLocks noGrp="1"/>
          </p:cNvSpPr>
          <p:nvPr>
            <p:ph type="ftr" sz="quarter" idx="11"/>
          </p:nvPr>
        </p:nvSpPr>
        <p:spPr/>
        <p:txBody>
          <a:bodyPr/>
          <a:lstStyle>
            <a:lvl1pPr>
              <a:defRPr>
                <a:solidFill>
                  <a:schemeClr val="accent1">
                    <a:tint val="20000"/>
                  </a:schemeClr>
                </a:solidFill>
              </a:defRPr>
            </a:lvl1pPr>
            <a:extLst/>
          </a:lstStyle>
          <a:p>
            <a:pPr>
              <a:defRPr/>
            </a:pPr>
            <a:endParaRPr lang="es-ES_tradnl"/>
          </a:p>
        </p:txBody>
      </p:sp>
      <p:sp>
        <p:nvSpPr>
          <p:cNvPr id="13" name="26 Marcador de número de diapositiva"/>
          <p:cNvSpPr>
            <a:spLocks noGrp="1"/>
          </p:cNvSpPr>
          <p:nvPr>
            <p:ph type="sldNum" sz="quarter" idx="12"/>
          </p:nvPr>
        </p:nvSpPr>
        <p:spPr/>
        <p:txBody>
          <a:bodyPr/>
          <a:lstStyle>
            <a:lvl1pPr>
              <a:defRPr>
                <a:solidFill>
                  <a:srgbClr val="FFFFFF"/>
                </a:solidFill>
              </a:defRPr>
            </a:lvl1pPr>
            <a:extLst/>
          </a:lstStyle>
          <a:p>
            <a:pPr>
              <a:defRPr/>
            </a:pPr>
            <a:fld id="{59AD4FFD-0690-4D84-87B8-4BFFA2322FE6}" type="slidenum">
              <a:rPr lang="es-ES_tradnl"/>
              <a:pPr>
                <a:defRPr/>
              </a:pPr>
              <a:t>‹Nº›</a:t>
            </a:fld>
            <a:endParaRPr lang="es-ES_tradn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1481329"/>
            <a:ext cx="8229600" cy="4386071"/>
          </a:xfrm>
        </p:spPr>
        <p:txBody>
          <a:bodyPr vert="eaVert"/>
          <a:lstStyle>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9 Marcador de fecha"/>
          <p:cNvSpPr>
            <a:spLocks noGrp="1"/>
          </p:cNvSpPr>
          <p:nvPr>
            <p:ph type="dt" sz="half" idx="10"/>
          </p:nvPr>
        </p:nvSpPr>
        <p:spPr/>
        <p:txBody>
          <a:bodyPr/>
          <a:lstStyle>
            <a:lvl1pPr>
              <a:defRPr/>
            </a:lvl1pPr>
          </a:lstStyle>
          <a:p>
            <a:pPr>
              <a:defRPr/>
            </a:pPr>
            <a:fld id="{6F160B39-653A-44F6-8114-FFE27A493B96}" type="datetimeFigureOut">
              <a:rPr lang="es-ES_tradnl"/>
              <a:pPr>
                <a:defRPr/>
              </a:pPr>
              <a:t>05/03/2014</a:t>
            </a:fld>
            <a:endParaRPr lang="es-ES_tradnl"/>
          </a:p>
        </p:txBody>
      </p:sp>
      <p:sp>
        <p:nvSpPr>
          <p:cNvPr id="5" name="21 Marcador de pie de página"/>
          <p:cNvSpPr>
            <a:spLocks noGrp="1"/>
          </p:cNvSpPr>
          <p:nvPr>
            <p:ph type="ftr" sz="quarter" idx="11"/>
          </p:nvPr>
        </p:nvSpPr>
        <p:spPr/>
        <p:txBody>
          <a:bodyPr/>
          <a:lstStyle>
            <a:lvl1pPr>
              <a:defRPr/>
            </a:lvl1pPr>
          </a:lstStyle>
          <a:p>
            <a:pPr>
              <a:defRPr/>
            </a:pPr>
            <a:endParaRPr lang="es-ES_tradnl"/>
          </a:p>
        </p:txBody>
      </p:sp>
      <p:sp>
        <p:nvSpPr>
          <p:cNvPr id="6" name="17 Marcador de número de diapositiva"/>
          <p:cNvSpPr>
            <a:spLocks noGrp="1"/>
          </p:cNvSpPr>
          <p:nvPr>
            <p:ph type="sldNum" sz="quarter" idx="12"/>
          </p:nvPr>
        </p:nvSpPr>
        <p:spPr/>
        <p:txBody>
          <a:bodyPr/>
          <a:lstStyle>
            <a:lvl1pPr>
              <a:defRPr/>
            </a:lvl1pPr>
          </a:lstStyle>
          <a:p>
            <a:pPr>
              <a:defRPr/>
            </a:pPr>
            <a:fld id="{B798EC92-768C-435F-805D-A6B11DEE537C}" type="slidenum">
              <a:rPr lang="es-ES_tradnl"/>
              <a:pPr>
                <a:defRPr/>
              </a:pPr>
              <a:t>‹Nº›</a:t>
            </a:fld>
            <a:endParaRPr lang="es-ES_tradn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44013" y="274640"/>
            <a:ext cx="1777470" cy="5592761"/>
          </a:xfrm>
        </p:spPr>
        <p:txBody>
          <a:bodyPr vert="eaVert"/>
          <a:lstStyle>
            <a:extLs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274641"/>
            <a:ext cx="6324600" cy="5592760"/>
          </a:xfrm>
        </p:spPr>
        <p:txBody>
          <a:bodyPr vert="eaVert"/>
          <a:lstStyle>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9 Marcador de fecha"/>
          <p:cNvSpPr>
            <a:spLocks noGrp="1"/>
          </p:cNvSpPr>
          <p:nvPr>
            <p:ph type="dt" sz="half" idx="10"/>
          </p:nvPr>
        </p:nvSpPr>
        <p:spPr/>
        <p:txBody>
          <a:bodyPr/>
          <a:lstStyle>
            <a:lvl1pPr>
              <a:defRPr/>
            </a:lvl1pPr>
          </a:lstStyle>
          <a:p>
            <a:pPr>
              <a:defRPr/>
            </a:pPr>
            <a:fld id="{EA252973-92B5-4AB7-A3FA-80DD5A068F9E}" type="datetimeFigureOut">
              <a:rPr lang="es-ES_tradnl"/>
              <a:pPr>
                <a:defRPr/>
              </a:pPr>
              <a:t>05/03/2014</a:t>
            </a:fld>
            <a:endParaRPr lang="es-ES_tradnl"/>
          </a:p>
        </p:txBody>
      </p:sp>
      <p:sp>
        <p:nvSpPr>
          <p:cNvPr id="5" name="21 Marcador de pie de página"/>
          <p:cNvSpPr>
            <a:spLocks noGrp="1"/>
          </p:cNvSpPr>
          <p:nvPr>
            <p:ph type="ftr" sz="quarter" idx="11"/>
          </p:nvPr>
        </p:nvSpPr>
        <p:spPr/>
        <p:txBody>
          <a:bodyPr/>
          <a:lstStyle>
            <a:lvl1pPr>
              <a:defRPr/>
            </a:lvl1pPr>
          </a:lstStyle>
          <a:p>
            <a:pPr>
              <a:defRPr/>
            </a:pPr>
            <a:endParaRPr lang="es-ES_tradnl"/>
          </a:p>
        </p:txBody>
      </p:sp>
      <p:sp>
        <p:nvSpPr>
          <p:cNvPr id="6" name="17 Marcador de número de diapositiva"/>
          <p:cNvSpPr>
            <a:spLocks noGrp="1"/>
          </p:cNvSpPr>
          <p:nvPr>
            <p:ph type="sldNum" sz="quarter" idx="12"/>
          </p:nvPr>
        </p:nvSpPr>
        <p:spPr/>
        <p:txBody>
          <a:bodyPr/>
          <a:lstStyle>
            <a:lvl1pPr>
              <a:defRPr/>
            </a:lvl1pPr>
          </a:lstStyle>
          <a:p>
            <a:pPr>
              <a:defRPr/>
            </a:pPr>
            <a:fld id="{B74BA6A4-13A6-4DEB-AD82-3AB0B5AF8942}" type="slidenum">
              <a:rPr lang="es-ES_tradnl"/>
              <a:pPr>
                <a:defRPr/>
              </a:pPr>
              <a:t>‹Nº›</a:t>
            </a:fld>
            <a:endParaRPr lang="es-ES_tradn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6 Título"/>
          <p:cNvSpPr>
            <a:spLocks noGrp="1"/>
          </p:cNvSpPr>
          <p:nvPr>
            <p:ph type="title"/>
          </p:nvPr>
        </p:nvSpPr>
        <p:spPr/>
        <p:txBody>
          <a:bodyPr rtlCol="0"/>
          <a:lstStyle>
            <a:extLst/>
          </a:lstStyle>
          <a:p>
            <a:r>
              <a:rPr lang="es-ES" smtClean="0"/>
              <a:t>Haga clic para modificar el estilo de título del patrón</a:t>
            </a:r>
            <a:endParaRPr lang="en-US"/>
          </a:p>
        </p:txBody>
      </p:sp>
      <p:sp>
        <p:nvSpPr>
          <p:cNvPr id="4" name="9 Marcador de fecha"/>
          <p:cNvSpPr>
            <a:spLocks noGrp="1"/>
          </p:cNvSpPr>
          <p:nvPr>
            <p:ph type="dt" sz="half" idx="10"/>
          </p:nvPr>
        </p:nvSpPr>
        <p:spPr/>
        <p:txBody>
          <a:bodyPr/>
          <a:lstStyle>
            <a:lvl1pPr>
              <a:defRPr/>
            </a:lvl1pPr>
          </a:lstStyle>
          <a:p>
            <a:pPr>
              <a:defRPr/>
            </a:pPr>
            <a:fld id="{928F88E0-54E0-4E39-8363-E21AD5A5903E}" type="datetimeFigureOut">
              <a:rPr lang="es-ES_tradnl"/>
              <a:pPr>
                <a:defRPr/>
              </a:pPr>
              <a:t>05/03/2014</a:t>
            </a:fld>
            <a:endParaRPr lang="es-ES_tradnl"/>
          </a:p>
        </p:txBody>
      </p:sp>
      <p:sp>
        <p:nvSpPr>
          <p:cNvPr id="5" name="21 Marcador de pie de página"/>
          <p:cNvSpPr>
            <a:spLocks noGrp="1"/>
          </p:cNvSpPr>
          <p:nvPr>
            <p:ph type="ftr" sz="quarter" idx="11"/>
          </p:nvPr>
        </p:nvSpPr>
        <p:spPr/>
        <p:txBody>
          <a:bodyPr/>
          <a:lstStyle>
            <a:lvl1pPr>
              <a:defRPr/>
            </a:lvl1pPr>
          </a:lstStyle>
          <a:p>
            <a:pPr>
              <a:defRPr/>
            </a:pPr>
            <a:endParaRPr lang="es-ES_tradnl"/>
          </a:p>
        </p:txBody>
      </p:sp>
      <p:sp>
        <p:nvSpPr>
          <p:cNvPr id="6" name="17 Marcador de número de diapositiva"/>
          <p:cNvSpPr>
            <a:spLocks noGrp="1"/>
          </p:cNvSpPr>
          <p:nvPr>
            <p:ph type="sldNum" sz="quarter" idx="12"/>
          </p:nvPr>
        </p:nvSpPr>
        <p:spPr/>
        <p:txBody>
          <a:bodyPr/>
          <a:lstStyle>
            <a:lvl1pPr>
              <a:defRPr/>
            </a:lvl1pPr>
          </a:lstStyle>
          <a:p>
            <a:pPr>
              <a:defRPr/>
            </a:pPr>
            <a:fld id="{436F8B85-9106-4FF6-B97F-55E23A301DF3}" type="slidenum">
              <a:rPr lang="es-ES_tradnl"/>
              <a:pPr>
                <a:defRPr/>
              </a:pPr>
              <a:t>‹Nº›</a:t>
            </a:fld>
            <a:endParaRPr lang="es-ES_tradn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1"/>
      </p:bgRef>
    </p:bg>
    <p:spTree>
      <p:nvGrpSpPr>
        <p:cNvPr id="1" name=""/>
        <p:cNvGrpSpPr/>
        <p:nvPr/>
      </p:nvGrpSpPr>
      <p:grpSpPr>
        <a:xfrm>
          <a:off x="0" y="0"/>
          <a:ext cx="0" cy="0"/>
          <a:chOff x="0" y="0"/>
          <a:chExt cx="0" cy="0"/>
        </a:xfrm>
      </p:grpSpPr>
      <p:sp>
        <p:nvSpPr>
          <p:cNvPr id="4" name="3 Cheurón"/>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4 Cheurón"/>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1 Título"/>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s-ES" smtClean="0"/>
              <a:t>Haga clic para modificar el estilo de título del patrón</a:t>
            </a:r>
            <a:endParaRPr lang="en-US"/>
          </a:p>
        </p:txBody>
      </p:sp>
      <p:sp>
        <p:nvSpPr>
          <p:cNvPr id="3" name="2 Marcador de texto"/>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s-ES" smtClean="0"/>
              <a:t>Haga clic para modificar el estilo de texto del patrón</a:t>
            </a:r>
          </a:p>
        </p:txBody>
      </p:sp>
      <p:sp>
        <p:nvSpPr>
          <p:cNvPr id="6" name="3 Marcador de fecha"/>
          <p:cNvSpPr>
            <a:spLocks noGrp="1"/>
          </p:cNvSpPr>
          <p:nvPr>
            <p:ph type="dt" sz="half" idx="10"/>
          </p:nvPr>
        </p:nvSpPr>
        <p:spPr/>
        <p:txBody>
          <a:bodyPr/>
          <a:lstStyle>
            <a:lvl1pPr>
              <a:defRPr/>
            </a:lvl1pPr>
            <a:extLst/>
          </a:lstStyle>
          <a:p>
            <a:pPr>
              <a:defRPr/>
            </a:pPr>
            <a:fld id="{1BFA7051-82E8-4DF7-8BCA-C5260D34FCAC}" type="datetimeFigureOut">
              <a:rPr lang="es-ES_tradnl"/>
              <a:pPr>
                <a:defRPr/>
              </a:pPr>
              <a:t>05/03/2014</a:t>
            </a:fld>
            <a:endParaRPr lang="es-ES_tradnl"/>
          </a:p>
        </p:txBody>
      </p:sp>
      <p:sp>
        <p:nvSpPr>
          <p:cNvPr id="7" name="4 Marcador de pie de página"/>
          <p:cNvSpPr>
            <a:spLocks noGrp="1"/>
          </p:cNvSpPr>
          <p:nvPr>
            <p:ph type="ftr" sz="quarter" idx="11"/>
          </p:nvPr>
        </p:nvSpPr>
        <p:spPr/>
        <p:txBody>
          <a:bodyPr/>
          <a:lstStyle>
            <a:lvl1pPr>
              <a:defRPr/>
            </a:lvl1pPr>
            <a:extLst/>
          </a:lstStyle>
          <a:p>
            <a:pPr>
              <a:defRPr/>
            </a:pPr>
            <a:endParaRPr lang="es-ES_tradnl"/>
          </a:p>
        </p:txBody>
      </p:sp>
      <p:sp>
        <p:nvSpPr>
          <p:cNvPr id="8" name="5 Marcador de número de diapositiva"/>
          <p:cNvSpPr>
            <a:spLocks noGrp="1"/>
          </p:cNvSpPr>
          <p:nvPr>
            <p:ph type="sldNum" sz="quarter" idx="12"/>
          </p:nvPr>
        </p:nvSpPr>
        <p:spPr/>
        <p:txBody>
          <a:bodyPr/>
          <a:lstStyle>
            <a:lvl1pPr>
              <a:defRPr/>
            </a:lvl1pPr>
            <a:extLst/>
          </a:lstStyle>
          <a:p>
            <a:pPr>
              <a:defRPr/>
            </a:pPr>
            <a:fld id="{50228FE1-9864-47A7-AA5C-F2FC9C5CE919}" type="slidenum">
              <a:rPr lang="es-ES_tradnl"/>
              <a:pPr>
                <a:defRPr/>
              </a:pPr>
              <a:t>‹Nº›</a:t>
            </a:fld>
            <a:endParaRPr lang="es-ES_tradnl"/>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bg>
      <p:bgRef idx="1002">
        <a:schemeClr val="bg1"/>
      </p:bgRef>
    </p:bg>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8" name="7 Título"/>
          <p:cNvSpPr>
            <a:spLocks noGrp="1"/>
          </p:cNvSpPr>
          <p:nvPr>
            <p:ph type="title"/>
          </p:nvPr>
        </p:nvSpPr>
        <p:spPr/>
        <p:txBody>
          <a:bodyPr rtlCol="0"/>
          <a:lstStyle>
            <a:extLst/>
          </a:lstStyle>
          <a:p>
            <a:r>
              <a:rPr lang="es-ES" smtClean="0"/>
              <a:t>Haga clic para modificar el estilo de título del patrón</a:t>
            </a:r>
            <a:endParaRPr lang="en-US"/>
          </a:p>
        </p:txBody>
      </p:sp>
      <p:sp>
        <p:nvSpPr>
          <p:cNvPr id="5" name="4 Marcador de fecha"/>
          <p:cNvSpPr>
            <a:spLocks noGrp="1"/>
          </p:cNvSpPr>
          <p:nvPr>
            <p:ph type="dt" sz="half" idx="10"/>
          </p:nvPr>
        </p:nvSpPr>
        <p:spPr/>
        <p:txBody>
          <a:bodyPr/>
          <a:lstStyle>
            <a:lvl1pPr>
              <a:defRPr/>
            </a:lvl1pPr>
            <a:extLst/>
          </a:lstStyle>
          <a:p>
            <a:pPr>
              <a:defRPr/>
            </a:pPr>
            <a:fld id="{00E1F5F2-B56B-4798-8368-31956D368955}" type="datetimeFigureOut">
              <a:rPr lang="es-ES_tradnl"/>
              <a:pPr>
                <a:defRPr/>
              </a:pPr>
              <a:t>05/03/2014</a:t>
            </a:fld>
            <a:endParaRPr lang="es-ES_tradnl"/>
          </a:p>
        </p:txBody>
      </p:sp>
      <p:sp>
        <p:nvSpPr>
          <p:cNvPr id="6" name="5 Marcador de pie de página"/>
          <p:cNvSpPr>
            <a:spLocks noGrp="1"/>
          </p:cNvSpPr>
          <p:nvPr>
            <p:ph type="ftr" sz="quarter" idx="11"/>
          </p:nvPr>
        </p:nvSpPr>
        <p:spPr/>
        <p:txBody>
          <a:bodyPr/>
          <a:lstStyle>
            <a:lvl1pPr>
              <a:defRPr/>
            </a:lvl1pPr>
            <a:extLst/>
          </a:lstStyle>
          <a:p>
            <a:pPr>
              <a:defRPr/>
            </a:pPr>
            <a:endParaRPr lang="es-ES_tradnl"/>
          </a:p>
        </p:txBody>
      </p:sp>
      <p:sp>
        <p:nvSpPr>
          <p:cNvPr id="7" name="6 Marcador de número de diapositiva"/>
          <p:cNvSpPr>
            <a:spLocks noGrp="1"/>
          </p:cNvSpPr>
          <p:nvPr>
            <p:ph type="sldNum" sz="quarter" idx="12"/>
          </p:nvPr>
        </p:nvSpPr>
        <p:spPr/>
        <p:txBody>
          <a:bodyPr/>
          <a:lstStyle>
            <a:lvl1pPr>
              <a:defRPr/>
            </a:lvl1pPr>
            <a:extLst/>
          </a:lstStyle>
          <a:p>
            <a:pPr>
              <a:defRPr/>
            </a:pPr>
            <a:fld id="{611633E7-CF04-4C6D-97C6-5D97C6F26213}" type="slidenum">
              <a:rPr lang="es-ES_tradnl"/>
              <a:pPr>
                <a:defRPr/>
              </a:pPr>
              <a:t>‹Nº›</a:t>
            </a:fld>
            <a:endParaRPr lang="es-ES_tradnl"/>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8229600" cy="1143000"/>
          </a:xfrm>
        </p:spPr>
        <p:txBody>
          <a:bodyPr/>
          <a:lstStyle>
            <a:lvl1pPr>
              <a:defRPr/>
            </a:lvl1pPr>
            <a:extLst/>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s-ES" smtClean="0"/>
              <a:t>Haga clic para modificar el estilo de texto del patrón</a:t>
            </a:r>
          </a:p>
        </p:txBody>
      </p:sp>
      <p:sp>
        <p:nvSpPr>
          <p:cNvPr id="4" name="3 Marcador de texto"/>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s-ES" smtClean="0"/>
              <a:t>Haga clic para modificar el estilo de texto del patrón</a:t>
            </a:r>
          </a:p>
        </p:txBody>
      </p:sp>
      <p:sp>
        <p:nvSpPr>
          <p:cNvPr id="5" name="4 Marcador de contenido"/>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5 Marcador de contenido"/>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6 Marcador de fecha"/>
          <p:cNvSpPr>
            <a:spLocks noGrp="1"/>
          </p:cNvSpPr>
          <p:nvPr>
            <p:ph type="dt" sz="half" idx="10"/>
          </p:nvPr>
        </p:nvSpPr>
        <p:spPr/>
        <p:txBody>
          <a:bodyPr/>
          <a:lstStyle>
            <a:lvl1pPr>
              <a:defRPr/>
            </a:lvl1pPr>
            <a:extLst/>
          </a:lstStyle>
          <a:p>
            <a:pPr>
              <a:defRPr/>
            </a:pPr>
            <a:fld id="{119101EC-558A-4698-98FE-E846081B2EC7}" type="datetimeFigureOut">
              <a:rPr lang="es-ES_tradnl"/>
              <a:pPr>
                <a:defRPr/>
              </a:pPr>
              <a:t>05/03/2014</a:t>
            </a:fld>
            <a:endParaRPr lang="es-ES_tradnl"/>
          </a:p>
        </p:txBody>
      </p:sp>
      <p:sp>
        <p:nvSpPr>
          <p:cNvPr id="8" name="7 Marcador de pie de página"/>
          <p:cNvSpPr>
            <a:spLocks noGrp="1"/>
          </p:cNvSpPr>
          <p:nvPr>
            <p:ph type="ftr" sz="quarter" idx="11"/>
          </p:nvPr>
        </p:nvSpPr>
        <p:spPr/>
        <p:txBody>
          <a:bodyPr/>
          <a:lstStyle>
            <a:lvl1pPr>
              <a:defRPr/>
            </a:lvl1pPr>
            <a:extLst/>
          </a:lstStyle>
          <a:p>
            <a:pPr>
              <a:defRPr/>
            </a:pPr>
            <a:endParaRPr lang="es-ES_tradnl"/>
          </a:p>
        </p:txBody>
      </p:sp>
      <p:sp>
        <p:nvSpPr>
          <p:cNvPr id="9" name="8 Marcador de número de diapositiva"/>
          <p:cNvSpPr>
            <a:spLocks noGrp="1"/>
          </p:cNvSpPr>
          <p:nvPr>
            <p:ph type="sldNum" sz="quarter" idx="12"/>
          </p:nvPr>
        </p:nvSpPr>
        <p:spPr/>
        <p:txBody>
          <a:bodyPr/>
          <a:lstStyle>
            <a:lvl1pPr>
              <a:defRPr/>
            </a:lvl1pPr>
            <a:extLst/>
          </a:lstStyle>
          <a:p>
            <a:pPr>
              <a:defRPr/>
            </a:pPr>
            <a:fld id="{98166050-53A2-4179-B426-4904AC6663BE}" type="slidenum">
              <a:rPr lang="es-ES_tradnl"/>
              <a:pPr>
                <a:defRPr/>
              </a:pPr>
              <a:t>‹Nº›</a:t>
            </a:fld>
            <a:endParaRPr lang="es-ES_tradnl"/>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bg>
      <p:bgRef idx="1002">
        <a:schemeClr val="bg1"/>
      </p:bgRef>
    </p:bg>
    <p:spTree>
      <p:nvGrpSpPr>
        <p:cNvPr id="1" name=""/>
        <p:cNvGrpSpPr/>
        <p:nvPr/>
      </p:nvGrpSpPr>
      <p:grpSpPr>
        <a:xfrm>
          <a:off x="0" y="0"/>
          <a:ext cx="0" cy="0"/>
          <a:chOff x="0" y="0"/>
          <a:chExt cx="0" cy="0"/>
        </a:xfrm>
      </p:grpSpPr>
      <p:sp>
        <p:nvSpPr>
          <p:cNvPr id="6" name="5 Título"/>
          <p:cNvSpPr>
            <a:spLocks noGrp="1"/>
          </p:cNvSpPr>
          <p:nvPr>
            <p:ph type="title"/>
          </p:nvPr>
        </p:nvSpPr>
        <p:spPr/>
        <p:txBody>
          <a:bodyPr rtlCol="0"/>
          <a:lstStyle>
            <a:extLst/>
          </a:lstStyle>
          <a:p>
            <a:r>
              <a:rPr lang="es-ES" smtClean="0"/>
              <a:t>Haga clic para modificar el estilo de título del patrón</a:t>
            </a:r>
            <a:endParaRPr lang="en-US"/>
          </a:p>
        </p:txBody>
      </p:sp>
      <p:sp>
        <p:nvSpPr>
          <p:cNvPr id="3" name="2 Marcador de fecha"/>
          <p:cNvSpPr>
            <a:spLocks noGrp="1"/>
          </p:cNvSpPr>
          <p:nvPr>
            <p:ph type="dt" sz="half" idx="10"/>
          </p:nvPr>
        </p:nvSpPr>
        <p:spPr/>
        <p:txBody>
          <a:bodyPr/>
          <a:lstStyle>
            <a:lvl1pPr>
              <a:defRPr/>
            </a:lvl1pPr>
            <a:extLst/>
          </a:lstStyle>
          <a:p>
            <a:pPr>
              <a:defRPr/>
            </a:pPr>
            <a:fld id="{EBEE3FC9-9C87-4506-A5E5-6EBDB416FDAC}" type="datetimeFigureOut">
              <a:rPr lang="es-ES_tradnl"/>
              <a:pPr>
                <a:defRPr/>
              </a:pPr>
              <a:t>05/03/2014</a:t>
            </a:fld>
            <a:endParaRPr lang="es-ES_tradnl"/>
          </a:p>
        </p:txBody>
      </p:sp>
      <p:sp>
        <p:nvSpPr>
          <p:cNvPr id="4" name="3 Marcador de pie de página"/>
          <p:cNvSpPr>
            <a:spLocks noGrp="1"/>
          </p:cNvSpPr>
          <p:nvPr>
            <p:ph type="ftr" sz="quarter" idx="11"/>
          </p:nvPr>
        </p:nvSpPr>
        <p:spPr/>
        <p:txBody>
          <a:bodyPr/>
          <a:lstStyle>
            <a:lvl1pPr>
              <a:defRPr/>
            </a:lvl1pPr>
            <a:extLst/>
          </a:lstStyle>
          <a:p>
            <a:pPr>
              <a:defRPr/>
            </a:pPr>
            <a:endParaRPr lang="es-ES_tradnl"/>
          </a:p>
        </p:txBody>
      </p:sp>
      <p:sp>
        <p:nvSpPr>
          <p:cNvPr id="5" name="4 Marcador de número de diapositiva"/>
          <p:cNvSpPr>
            <a:spLocks noGrp="1"/>
          </p:cNvSpPr>
          <p:nvPr>
            <p:ph type="sldNum" sz="quarter" idx="12"/>
          </p:nvPr>
        </p:nvSpPr>
        <p:spPr/>
        <p:txBody>
          <a:bodyPr/>
          <a:lstStyle>
            <a:lvl1pPr>
              <a:defRPr/>
            </a:lvl1pPr>
            <a:extLst/>
          </a:lstStyle>
          <a:p>
            <a:pPr>
              <a:defRPr/>
            </a:pPr>
            <a:fld id="{05E561CA-C621-4202-8E7F-CD0D456F08DF}" type="slidenum">
              <a:rPr lang="es-ES_tradnl"/>
              <a:pPr>
                <a:defRPr/>
              </a:pPr>
              <a:t>‹Nº›</a:t>
            </a:fld>
            <a:endParaRPr lang="es-ES_tradnl"/>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9 Marcador de fecha"/>
          <p:cNvSpPr>
            <a:spLocks noGrp="1"/>
          </p:cNvSpPr>
          <p:nvPr>
            <p:ph type="dt" sz="half" idx="10"/>
          </p:nvPr>
        </p:nvSpPr>
        <p:spPr/>
        <p:txBody>
          <a:bodyPr/>
          <a:lstStyle>
            <a:lvl1pPr>
              <a:defRPr/>
            </a:lvl1pPr>
          </a:lstStyle>
          <a:p>
            <a:pPr>
              <a:defRPr/>
            </a:pPr>
            <a:fld id="{1C82FF51-820E-4423-833E-499859278DF3}" type="datetimeFigureOut">
              <a:rPr lang="es-ES_tradnl"/>
              <a:pPr>
                <a:defRPr/>
              </a:pPr>
              <a:t>05/03/2014</a:t>
            </a:fld>
            <a:endParaRPr lang="es-ES_tradnl"/>
          </a:p>
        </p:txBody>
      </p:sp>
      <p:sp>
        <p:nvSpPr>
          <p:cNvPr id="3" name="21 Marcador de pie de página"/>
          <p:cNvSpPr>
            <a:spLocks noGrp="1"/>
          </p:cNvSpPr>
          <p:nvPr>
            <p:ph type="ftr" sz="quarter" idx="11"/>
          </p:nvPr>
        </p:nvSpPr>
        <p:spPr/>
        <p:txBody>
          <a:bodyPr/>
          <a:lstStyle>
            <a:lvl1pPr>
              <a:defRPr/>
            </a:lvl1pPr>
          </a:lstStyle>
          <a:p>
            <a:pPr>
              <a:defRPr/>
            </a:pPr>
            <a:endParaRPr lang="es-ES_tradnl"/>
          </a:p>
        </p:txBody>
      </p:sp>
      <p:sp>
        <p:nvSpPr>
          <p:cNvPr id="4" name="17 Marcador de número de diapositiva"/>
          <p:cNvSpPr>
            <a:spLocks noGrp="1"/>
          </p:cNvSpPr>
          <p:nvPr>
            <p:ph type="sldNum" sz="quarter" idx="12"/>
          </p:nvPr>
        </p:nvSpPr>
        <p:spPr/>
        <p:txBody>
          <a:bodyPr/>
          <a:lstStyle>
            <a:lvl1pPr>
              <a:defRPr/>
            </a:lvl1pPr>
          </a:lstStyle>
          <a:p>
            <a:pPr>
              <a:defRPr/>
            </a:pPr>
            <a:fld id="{AF876B61-8E6B-4427-9D02-B9E8CA7FE9CA}" type="slidenum">
              <a:rPr lang="es-ES_tradnl"/>
              <a:pPr>
                <a:defRPr/>
              </a:pPr>
              <a:t>‹Nº›</a:t>
            </a:fld>
            <a:endParaRPr lang="es-ES_tradn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s-ES" smtClean="0"/>
              <a:t>Haga clic para modificar el estilo de título del patrón</a:t>
            </a:r>
            <a:endParaRPr lang="en-US"/>
          </a:p>
        </p:txBody>
      </p:sp>
      <p:sp>
        <p:nvSpPr>
          <p:cNvPr id="3" name="2 Marcador de texto"/>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s-ES" smtClean="0"/>
              <a:t>Haga clic para modificar el estilo de texto del patrón</a:t>
            </a:r>
          </a:p>
        </p:txBody>
      </p:sp>
      <p:sp>
        <p:nvSpPr>
          <p:cNvPr id="4" name="3 Marcador de contenido"/>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fecha"/>
          <p:cNvSpPr>
            <a:spLocks noGrp="1"/>
          </p:cNvSpPr>
          <p:nvPr>
            <p:ph type="dt" sz="half" idx="10"/>
          </p:nvPr>
        </p:nvSpPr>
        <p:spPr/>
        <p:txBody>
          <a:bodyPr/>
          <a:lstStyle>
            <a:lvl1pPr>
              <a:defRPr/>
            </a:lvl1pPr>
            <a:extLst/>
          </a:lstStyle>
          <a:p>
            <a:pPr>
              <a:defRPr/>
            </a:pPr>
            <a:fld id="{28403493-C904-4BE2-82E3-AE09175DFEE4}" type="datetimeFigureOut">
              <a:rPr lang="es-ES_tradnl"/>
              <a:pPr>
                <a:defRPr/>
              </a:pPr>
              <a:t>05/03/2014</a:t>
            </a:fld>
            <a:endParaRPr lang="es-ES_tradnl"/>
          </a:p>
        </p:txBody>
      </p:sp>
      <p:sp>
        <p:nvSpPr>
          <p:cNvPr id="6" name="5 Marcador de pie de página"/>
          <p:cNvSpPr>
            <a:spLocks noGrp="1"/>
          </p:cNvSpPr>
          <p:nvPr>
            <p:ph type="ftr" sz="quarter" idx="11"/>
          </p:nvPr>
        </p:nvSpPr>
        <p:spPr/>
        <p:txBody>
          <a:bodyPr/>
          <a:lstStyle>
            <a:lvl1pPr>
              <a:defRPr/>
            </a:lvl1pPr>
            <a:extLst/>
          </a:lstStyle>
          <a:p>
            <a:pPr>
              <a:defRPr/>
            </a:pPr>
            <a:endParaRPr lang="es-ES_tradnl"/>
          </a:p>
        </p:txBody>
      </p:sp>
      <p:sp>
        <p:nvSpPr>
          <p:cNvPr id="7" name="6 Marcador de número de diapositiva"/>
          <p:cNvSpPr>
            <a:spLocks noGrp="1"/>
          </p:cNvSpPr>
          <p:nvPr>
            <p:ph type="sldNum" sz="quarter" idx="12"/>
          </p:nvPr>
        </p:nvSpPr>
        <p:spPr/>
        <p:txBody>
          <a:bodyPr/>
          <a:lstStyle>
            <a:lvl1pPr>
              <a:defRPr/>
            </a:lvl1pPr>
            <a:extLst/>
          </a:lstStyle>
          <a:p>
            <a:pPr>
              <a:defRPr/>
            </a:pPr>
            <a:fld id="{83B1F9FD-A8EB-4255-8CFE-01EE412899EF}" type="slidenum">
              <a:rPr lang="es-ES_tradnl"/>
              <a:pPr>
                <a:defRPr/>
              </a:pPr>
              <a:t>‹Nº›</a:t>
            </a:fld>
            <a:endParaRPr lang="es-ES_tradnl"/>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1"/>
      </p:bgRef>
    </p:bg>
    <p:spTree>
      <p:nvGrpSpPr>
        <p:cNvPr id="1" name=""/>
        <p:cNvGrpSpPr/>
        <p:nvPr/>
      </p:nvGrpSpPr>
      <p:grpSpPr>
        <a:xfrm>
          <a:off x="0" y="0"/>
          <a:ext cx="0" cy="0"/>
          <a:chOff x="0" y="0"/>
          <a:chExt cx="0" cy="0"/>
        </a:xfrm>
      </p:grpSpPr>
      <p:sp>
        <p:nvSpPr>
          <p:cNvPr id="5" name="4 Forma libre"/>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6" name="15 Forma libre"/>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w="9525" cap="flat" cmpd="sng" algn="ctr">
            <a:noFill/>
            <a:prstDash val="solid"/>
            <a:round/>
            <a:headEnd type="none" w="med" len="med"/>
            <a:tailEnd type="none" w="med" len="med"/>
          </a:ln>
        </p:spPr>
        <p:txBody>
          <a:bodyPr/>
          <a:lstStyle/>
          <a:p>
            <a:endParaRPr lang="es-CO"/>
          </a:p>
        </p:txBody>
      </p:sp>
      <p:sp>
        <p:nvSpPr>
          <p:cNvPr id="7" name="6 Triángulo rectángulo"/>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7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Cheurón"/>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9 Cheurón"/>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3 Marcador de texto"/>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s-ES" smtClean="0"/>
              <a:t>Haga clic para modificar el estilo de texto del patrón</a:t>
            </a:r>
          </a:p>
        </p:txBody>
      </p:sp>
      <p:sp>
        <p:nvSpPr>
          <p:cNvPr id="3" name="2 Marcador de posición de imagen"/>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s-ES" noProof="0" smtClean="0"/>
              <a:t>Haga clic en el icono para agregar una imagen</a:t>
            </a:r>
            <a:endParaRPr lang="en-US" noProof="0" dirty="0"/>
          </a:p>
        </p:txBody>
      </p:sp>
      <p:sp>
        <p:nvSpPr>
          <p:cNvPr id="2" name="1 Título"/>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s-ES" smtClean="0"/>
              <a:t>Haga clic para modificar el estilo de título del patrón</a:t>
            </a:r>
            <a:endParaRPr lang="en-US"/>
          </a:p>
        </p:txBody>
      </p:sp>
      <p:sp>
        <p:nvSpPr>
          <p:cNvPr id="11" name="4 Marcador de fecha"/>
          <p:cNvSpPr>
            <a:spLocks noGrp="1"/>
          </p:cNvSpPr>
          <p:nvPr>
            <p:ph type="dt" sz="half" idx="10"/>
          </p:nvPr>
        </p:nvSpPr>
        <p:spPr/>
        <p:txBody>
          <a:bodyPr/>
          <a:lstStyle>
            <a:lvl1pPr>
              <a:defRPr>
                <a:solidFill>
                  <a:schemeClr val="tx1"/>
                </a:solidFill>
              </a:defRPr>
            </a:lvl1pPr>
            <a:extLst/>
          </a:lstStyle>
          <a:p>
            <a:pPr>
              <a:defRPr/>
            </a:pPr>
            <a:fld id="{8CDD0B63-0979-400B-A50E-5E6760B0FA77}" type="datetimeFigureOut">
              <a:rPr lang="es-ES_tradnl"/>
              <a:pPr>
                <a:defRPr/>
              </a:pPr>
              <a:t>05/03/2014</a:t>
            </a:fld>
            <a:endParaRPr lang="es-ES_tradnl"/>
          </a:p>
        </p:txBody>
      </p:sp>
      <p:sp>
        <p:nvSpPr>
          <p:cNvPr id="12" name="5 Marcador de pie de página"/>
          <p:cNvSpPr>
            <a:spLocks noGrp="1"/>
          </p:cNvSpPr>
          <p:nvPr>
            <p:ph type="ftr" sz="quarter" idx="11"/>
          </p:nvPr>
        </p:nvSpPr>
        <p:spPr/>
        <p:txBody>
          <a:bodyPr/>
          <a:lstStyle>
            <a:lvl1pPr>
              <a:defRPr>
                <a:solidFill>
                  <a:schemeClr val="tx1"/>
                </a:solidFill>
              </a:defRPr>
            </a:lvl1pPr>
            <a:extLst/>
          </a:lstStyle>
          <a:p>
            <a:pPr>
              <a:defRPr/>
            </a:pPr>
            <a:endParaRPr lang="es-ES_tradnl"/>
          </a:p>
        </p:txBody>
      </p:sp>
      <p:sp>
        <p:nvSpPr>
          <p:cNvPr id="13" name="6 Marcador de número de diapositiva"/>
          <p:cNvSpPr>
            <a:spLocks noGrp="1"/>
          </p:cNvSpPr>
          <p:nvPr>
            <p:ph type="sldNum" sz="quarter" idx="12"/>
          </p:nvPr>
        </p:nvSpPr>
        <p:spPr/>
        <p:txBody>
          <a:bodyPr/>
          <a:lstStyle>
            <a:lvl1pPr>
              <a:defRPr>
                <a:solidFill>
                  <a:schemeClr val="tx1"/>
                </a:solidFill>
              </a:defRPr>
            </a:lvl1pPr>
            <a:extLst/>
          </a:lstStyle>
          <a:p>
            <a:pPr>
              <a:defRPr/>
            </a:pPr>
            <a:fld id="{CB953539-4588-48B3-BF06-03142968D304}" type="slidenum">
              <a:rPr lang="es-ES_tradnl"/>
              <a:pPr>
                <a:defRPr/>
              </a:pPr>
              <a:t>‹Nº›</a:t>
            </a:fld>
            <a:endParaRPr lang="es-ES_tradnl"/>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Forma libre"/>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027" name="11 Forma libre"/>
          <p:cNvSpPr>
            <a:spLocks/>
          </p:cNvSpPr>
          <p:nvPr/>
        </p:nvSpPr>
        <p:spPr bwMode="auto">
          <a:xfrm>
            <a:off x="485775" y="5938838"/>
            <a:ext cx="3690938" cy="933450"/>
          </a:xfrm>
          <a:custGeom>
            <a:avLst/>
            <a:gdLst>
              <a:gd name="T0" fmla="*/ 0 w 5591"/>
              <a:gd name="T1" fmla="*/ 0 h 588"/>
              <a:gd name="T2" fmla="*/ 2147483647 w 5591"/>
              <a:gd name="T3" fmla="*/ 0 h 588"/>
              <a:gd name="T4" fmla="*/ 2147483647 w 5591"/>
              <a:gd name="T5" fmla="*/ 2147483647 h 588"/>
              <a:gd name="T6" fmla="*/ 2147483647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w="9525" cap="flat" cmpd="sng" algn="ctr">
            <a:noFill/>
            <a:prstDash val="solid"/>
            <a:round/>
            <a:headEnd type="none" w="med" len="med"/>
            <a:tailEnd type="none" w="med" len="med"/>
          </a:ln>
        </p:spPr>
        <p:txBody>
          <a:bodyPr/>
          <a:lstStyle/>
          <a:p>
            <a:endParaRPr lang="es-CO"/>
          </a:p>
        </p:txBody>
      </p:sp>
      <p:sp>
        <p:nvSpPr>
          <p:cNvPr id="14" name="13 Triángulo rectángulo"/>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14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Marcador de título"/>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s-ES" smtClean="0"/>
              <a:t>Haga clic para modificar el estilo de título del patrón</a:t>
            </a:r>
            <a:endParaRPr lang="en-US"/>
          </a:p>
        </p:txBody>
      </p:sp>
      <p:sp>
        <p:nvSpPr>
          <p:cNvPr id="1033" name="29 Marcador de texto"/>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ltLang="es-CO" smtClean="0"/>
              <a:t>Haga clic para modificar el estilo de texto del patrón</a:t>
            </a:r>
          </a:p>
          <a:p>
            <a:pPr lvl="1"/>
            <a:r>
              <a:rPr lang="es-ES" altLang="es-CO" smtClean="0"/>
              <a:t>Segundo nivel</a:t>
            </a:r>
          </a:p>
          <a:p>
            <a:pPr lvl="2"/>
            <a:r>
              <a:rPr lang="es-ES" altLang="es-CO" smtClean="0"/>
              <a:t>Tercer nivel</a:t>
            </a:r>
          </a:p>
          <a:p>
            <a:pPr lvl="3"/>
            <a:r>
              <a:rPr lang="es-ES" altLang="es-CO" smtClean="0"/>
              <a:t>Cuarto nivel</a:t>
            </a:r>
          </a:p>
          <a:p>
            <a:pPr lvl="4"/>
            <a:r>
              <a:rPr lang="es-ES" altLang="es-CO" smtClean="0"/>
              <a:t>Quinto nivel</a:t>
            </a:r>
            <a:endParaRPr lang="en-US" altLang="es-CO" smtClean="0"/>
          </a:p>
        </p:txBody>
      </p:sp>
      <p:sp>
        <p:nvSpPr>
          <p:cNvPr id="10" name="9 Marcador de fecha"/>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defRPr>
            </a:lvl1pPr>
            <a:extLst/>
          </a:lstStyle>
          <a:p>
            <a:pPr>
              <a:defRPr/>
            </a:pPr>
            <a:fld id="{205905A8-C505-49F5-9BC2-89E6E8B86C97}" type="datetimeFigureOut">
              <a:rPr lang="es-ES_tradnl"/>
              <a:pPr>
                <a:defRPr/>
              </a:pPr>
              <a:t>05/03/2014</a:t>
            </a:fld>
            <a:endParaRPr lang="es-ES_tradnl"/>
          </a:p>
        </p:txBody>
      </p:sp>
      <p:sp>
        <p:nvSpPr>
          <p:cNvPr id="22" name="21 Marcador de pie de página"/>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es-ES_tradnl"/>
          </a:p>
        </p:txBody>
      </p:sp>
      <p:sp>
        <p:nvSpPr>
          <p:cNvPr id="18" name="17 Marcador de número de diapositiva"/>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88BB015E-E710-4E97-847B-F8CC22484896}" type="slidenum">
              <a:rPr lang="es-ES_tradnl"/>
              <a:pPr>
                <a:defRPr/>
              </a:pPr>
              <a:t>‹Nº›</a:t>
            </a:fld>
            <a:endParaRPr lang="es-ES_tradnl"/>
          </a:p>
        </p:txBody>
      </p:sp>
    </p:spTree>
  </p:cSld>
  <p:clrMap bg1="lt1" tx1="dk1" bg2="lt2" tx2="dk2" accent1="accent1" accent2="accent2" accent3="accent3" accent4="accent4" accent5="accent5" accent6="accent6" hlink="hlink" folHlink="folHlink"/>
  <p:sldLayoutIdLst>
    <p:sldLayoutId id="2147483814" r:id="rId1"/>
    <p:sldLayoutId id="2147483810" r:id="rId2"/>
    <p:sldLayoutId id="2147483815" r:id="rId3"/>
    <p:sldLayoutId id="2147483816" r:id="rId4"/>
    <p:sldLayoutId id="2147483817" r:id="rId5"/>
    <p:sldLayoutId id="2147483818" r:id="rId6"/>
    <p:sldLayoutId id="2147483811" r:id="rId7"/>
    <p:sldLayoutId id="2147483819" r:id="rId8"/>
    <p:sldLayoutId id="2147483820" r:id="rId9"/>
    <p:sldLayoutId id="2147483812" r:id="rId10"/>
    <p:sldLayoutId id="2147483813" r:id="rId11"/>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QUIENES%20SOMOS.ppt"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ANALISIS%20DE%20MATRICULA%202013.ppt" TargetMode="External"/><Relationship Id="rId2" Type="http://schemas.openxmlformats.org/officeDocument/2006/relationships/hyperlink" Target="QUIENES%20SOMOS.ppt" TargetMode="External"/><Relationship Id="rId1" Type="http://schemas.openxmlformats.org/officeDocument/2006/relationships/slideLayout" Target="../slideLayouts/slideLayout2.xml"/><Relationship Id="rId4" Type="http://schemas.openxmlformats.org/officeDocument/2006/relationships/hyperlink" Target="PLANTA%20DE%20CARGOS%202013.pptx"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INDICADOR%202.pptx" TargetMode="External"/><Relationship Id="rId2" Type="http://schemas.openxmlformats.org/officeDocument/2006/relationships/hyperlink" Target="INDICADOR%201.pptx" TargetMode="External"/><Relationship Id="rId1" Type="http://schemas.openxmlformats.org/officeDocument/2006/relationships/slideLayout" Target="../slideLayouts/slideLayout2.xml"/><Relationship Id="rId6" Type="http://schemas.openxmlformats.org/officeDocument/2006/relationships/hyperlink" Target="RENDIMIENTO%20ACADEMICO%202013.ppt" TargetMode="External"/><Relationship Id="rId5" Type="http://schemas.openxmlformats.org/officeDocument/2006/relationships/hyperlink" Target="PADRES%20Y%20MADRES%20DE%20FAMILIA.pptx" TargetMode="External"/><Relationship Id="rId4" Type="http://schemas.openxmlformats.org/officeDocument/2006/relationships/hyperlink" Target="INDICADOR%203.pptx"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RESULTADOS%20ICFES%202013.docx" TargetMode="External"/><Relationship Id="rId2" Type="http://schemas.openxmlformats.org/officeDocument/2006/relationships/hyperlink" Target="RESULTADOS%20DEPORTIVOS%202013.pptx" TargetMode="External"/><Relationship Id="rId1" Type="http://schemas.openxmlformats.org/officeDocument/2006/relationships/slideLayout" Target="../slideLayouts/slideLayout2.xml"/><Relationship Id="rId5" Type="http://schemas.openxmlformats.org/officeDocument/2006/relationships/hyperlink" Target="INVENTARIO%20DE%20EQUIPOS%20PORTATILES.xlsx" TargetMode="External"/><Relationship Id="rId4" Type="http://schemas.openxmlformats.org/officeDocument/2006/relationships/hyperlink" Target="USO%20DE%20LAS%20TIC.pptx"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presentacion_actualizada_escuela_yumbo%20-%20copia.ppsx" TargetMode="External"/><Relationship Id="rId2" Type="http://schemas.openxmlformats.org/officeDocument/2006/relationships/hyperlink" Target="presentacion_actualizada_escuela_yumbo.ppsx"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1 Título"/>
          <p:cNvSpPr>
            <a:spLocks noGrp="1"/>
          </p:cNvSpPr>
          <p:nvPr>
            <p:ph type="ctrTitle"/>
          </p:nvPr>
        </p:nvSpPr>
        <p:spPr>
          <a:xfrm>
            <a:off x="685800" y="2130425"/>
            <a:ext cx="8029575" cy="1470025"/>
          </a:xfrm>
        </p:spPr>
        <p:txBody>
          <a:bodyPr>
            <a:normAutofit fontScale="90000"/>
          </a:bodyPr>
          <a:lstStyle/>
          <a:p>
            <a:pPr eaLnBrk="1" fontAlgn="auto" hangingPunct="1">
              <a:spcAft>
                <a:spcPts val="0"/>
              </a:spcAft>
              <a:defRPr/>
            </a:pPr>
            <a:r>
              <a:rPr lang="es-ES_tradnl" sz="6000" dirty="0" smtClean="0">
                <a:solidFill>
                  <a:srgbClr val="C00000"/>
                </a:solidFill>
                <a:latin typeface="Monotype Corsiva" pitchFamily="66" charset="0"/>
              </a:rPr>
              <a:t>Institución Educativa Antonia </a:t>
            </a:r>
            <a:r>
              <a:rPr lang="es-ES_tradnl" sz="6000" dirty="0" smtClean="0">
                <a:solidFill>
                  <a:srgbClr val="C00000"/>
                </a:solidFill>
                <a:latin typeface="Monotype Corsiva" pitchFamily="66" charset="0"/>
                <a:hlinkClick r:id="rId2" action="ppaction://hlinkpres?slideindex=1&amp;slidetitle="/>
              </a:rPr>
              <a:t>Santos</a:t>
            </a:r>
            <a:endParaRPr lang="es-ES_tradnl" sz="6000" dirty="0" smtClean="0">
              <a:solidFill>
                <a:srgbClr val="C00000"/>
              </a:solidFill>
              <a:latin typeface="Monotype Corsiva" pitchFamily="66" charset="0"/>
            </a:endParaRPr>
          </a:p>
        </p:txBody>
      </p:sp>
      <p:sp>
        <p:nvSpPr>
          <p:cNvPr id="9219" name="2 Subtítulo"/>
          <p:cNvSpPr>
            <a:spLocks noGrp="1"/>
          </p:cNvSpPr>
          <p:nvPr>
            <p:ph type="subTitle" idx="1"/>
          </p:nvPr>
        </p:nvSpPr>
        <p:spPr>
          <a:xfrm>
            <a:off x="685800" y="3611563"/>
            <a:ext cx="7772400" cy="1200150"/>
          </a:xfrm>
        </p:spPr>
        <p:txBody>
          <a:bodyPr/>
          <a:lstStyle/>
          <a:p>
            <a:pPr marR="0" eaLnBrk="1" hangingPunct="1">
              <a:buFont typeface="Arial" charset="0"/>
              <a:buNone/>
            </a:pPr>
            <a:r>
              <a:rPr lang="es-ES_tradnl" altLang="es-CO" b="1" smtClean="0">
                <a:solidFill>
                  <a:srgbClr val="00B050"/>
                </a:solidFill>
              </a:rPr>
              <a:t>Municipio de Yumbo</a:t>
            </a:r>
          </a:p>
          <a:p>
            <a:pPr marR="0" eaLnBrk="1" hangingPunct="1">
              <a:buFont typeface="Arial" charset="0"/>
              <a:buNone/>
            </a:pPr>
            <a:r>
              <a:rPr lang="es-ES_tradnl" altLang="es-CO" smtClean="0"/>
              <a:t>Departamento del Valle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2 Marcador de contenido"/>
          <p:cNvSpPr>
            <a:spLocks noGrp="1"/>
          </p:cNvSpPr>
          <p:nvPr>
            <p:ph idx="1"/>
          </p:nvPr>
        </p:nvSpPr>
        <p:spPr>
          <a:xfrm>
            <a:off x="457200" y="1628775"/>
            <a:ext cx="8229600" cy="4872038"/>
          </a:xfrm>
        </p:spPr>
        <p:txBody>
          <a:bodyPr/>
          <a:lstStyle/>
          <a:p>
            <a:pPr algn="ctr" eaLnBrk="1" hangingPunct="1">
              <a:buFont typeface="Arial" charset="0"/>
              <a:buNone/>
            </a:pPr>
            <a:endParaRPr lang="es-ES_tradnl" altLang="es-CO" dirty="0" smtClean="0"/>
          </a:p>
          <a:p>
            <a:pPr algn="ctr" eaLnBrk="1" hangingPunct="1">
              <a:buFont typeface="Arial" charset="0"/>
              <a:buNone/>
            </a:pPr>
            <a:endParaRPr lang="es-ES_tradnl" altLang="es-CO" dirty="0" smtClean="0"/>
          </a:p>
          <a:p>
            <a:pPr algn="ctr" eaLnBrk="1" hangingPunct="1">
              <a:buFont typeface="Arial" charset="0"/>
              <a:buNone/>
            </a:pPr>
            <a:r>
              <a:rPr lang="es-ES_tradnl" altLang="es-CO" dirty="0" smtClean="0"/>
              <a:t>INFORME DE </a:t>
            </a:r>
            <a:r>
              <a:rPr lang="es-ES_tradnl" altLang="es-CO" dirty="0" smtClean="0"/>
              <a:t>GESTIÓN </a:t>
            </a:r>
            <a:r>
              <a:rPr lang="es-ES_tradnl" altLang="es-CO" dirty="0" smtClean="0"/>
              <a:t>ESCOLAR </a:t>
            </a:r>
          </a:p>
          <a:p>
            <a:pPr algn="ctr" eaLnBrk="1" hangingPunct="1"/>
            <a:r>
              <a:rPr lang="es-ES_tradnl" altLang="es-CO" dirty="0" smtClean="0"/>
              <a:t>AÑO </a:t>
            </a:r>
            <a:r>
              <a:rPr lang="es-ES_tradnl" altLang="es-CO" dirty="0" smtClean="0"/>
              <a:t>2013</a:t>
            </a:r>
            <a:endParaRPr lang="es-ES_tradnl" altLang="es-CO" dirty="0" smtClean="0"/>
          </a:p>
          <a:p>
            <a:pPr algn="ctr" eaLnBrk="1" hangingPunct="1">
              <a:buFont typeface="Arial" charset="0"/>
              <a:buNone/>
            </a:pPr>
            <a:r>
              <a:rPr lang="es-ES_tradnl" altLang="es-CO" dirty="0" smtClean="0"/>
              <a:t>MARCO LEGAL</a:t>
            </a:r>
          </a:p>
          <a:p>
            <a:pPr algn="ctr" eaLnBrk="1" hangingPunct="1"/>
            <a:r>
              <a:rPr lang="es-ES_tradnl" altLang="es-CO" dirty="0" smtClean="0"/>
              <a:t>Constitución Política </a:t>
            </a:r>
          </a:p>
          <a:p>
            <a:pPr algn="ctr" eaLnBrk="1" hangingPunct="1"/>
            <a:r>
              <a:rPr lang="es-ES_tradnl" altLang="es-CO" dirty="0" smtClean="0"/>
              <a:t>Ley 115 de 1994,  Ley 715 de 2001, Ley 489 de 1998, Ley 1474 de 2011,  Decreto 4791 de 2008, Decreto 1860 de 1994, Directiva Ministerial No. 22 del 21 de Julio de 2010</a:t>
            </a:r>
          </a:p>
        </p:txBody>
      </p:sp>
      <p:sp>
        <p:nvSpPr>
          <p:cNvPr id="2" name="1 Título"/>
          <p:cNvSpPr>
            <a:spLocks noGrp="1"/>
          </p:cNvSpPr>
          <p:nvPr>
            <p:ph type="title"/>
          </p:nvPr>
        </p:nvSpPr>
        <p:spPr>
          <a:xfrm>
            <a:off x="457200" y="274638"/>
            <a:ext cx="8229600" cy="1786210"/>
          </a:xfrm>
        </p:spPr>
        <p:txBody>
          <a:bodyPr>
            <a:normAutofit fontScale="90000"/>
          </a:bodyPr>
          <a:lstStyle/>
          <a:p>
            <a:pPr algn="ctr" eaLnBrk="1" fontAlgn="auto" hangingPunct="1">
              <a:spcAft>
                <a:spcPts val="0"/>
              </a:spcAft>
              <a:defRPr/>
            </a:pPr>
            <a:r>
              <a:rPr lang="es-ES_tradnl" sz="4900" dirty="0" smtClean="0">
                <a:solidFill>
                  <a:srgbClr val="00B050"/>
                </a:solidFill>
              </a:rPr>
              <a:t>RENDICION DE CUENTAS</a:t>
            </a:r>
            <a:br>
              <a:rPr lang="es-ES_tradnl" sz="4900" dirty="0" smtClean="0">
                <a:solidFill>
                  <a:srgbClr val="00B050"/>
                </a:solidFill>
              </a:rPr>
            </a:br>
            <a:r>
              <a:rPr lang="es-ES_tradnl" sz="2200" dirty="0" smtClean="0">
                <a:solidFill>
                  <a:srgbClr val="FF0000"/>
                </a:solidFill>
              </a:rPr>
              <a:t>FEBRERO </a:t>
            </a:r>
            <a:r>
              <a:rPr lang="es-ES_tradnl" sz="2200" dirty="0" smtClean="0">
                <a:solidFill>
                  <a:srgbClr val="FF0000"/>
                </a:solidFill>
              </a:rPr>
              <a:t>28 DE </a:t>
            </a:r>
            <a:r>
              <a:rPr lang="es-ES_tradnl" sz="2200" dirty="0" smtClean="0">
                <a:solidFill>
                  <a:srgbClr val="FF0000"/>
                </a:solidFill>
              </a:rPr>
              <a:t>2013</a:t>
            </a:r>
            <a:r>
              <a:rPr lang="es-ES_tradnl" sz="4900" dirty="0" smtClean="0">
                <a:solidFill>
                  <a:srgbClr val="00B050"/>
                </a:solidFill>
              </a:rPr>
              <a:t/>
            </a:r>
            <a:br>
              <a:rPr lang="es-ES_tradnl" sz="4900" dirty="0" smtClean="0">
                <a:solidFill>
                  <a:srgbClr val="00B050"/>
                </a:solidFill>
              </a:rPr>
            </a:br>
            <a:r>
              <a:rPr lang="es-ES_tradnl" dirty="0" smtClean="0">
                <a:solidFill>
                  <a:srgbClr val="00B050"/>
                </a:solidFill>
              </a:rPr>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2 Marcador de contenido"/>
          <p:cNvSpPr>
            <a:spLocks noGrp="1"/>
          </p:cNvSpPr>
          <p:nvPr>
            <p:ph idx="1"/>
          </p:nvPr>
        </p:nvSpPr>
        <p:spPr/>
        <p:txBody>
          <a:bodyPr/>
          <a:lstStyle/>
          <a:p>
            <a:pPr algn="ctr" eaLnBrk="1" hangingPunct="1"/>
            <a:endParaRPr lang="es-ES_tradnl" altLang="es-CO" smtClean="0"/>
          </a:p>
          <a:p>
            <a:pPr algn="ctr" eaLnBrk="1" hangingPunct="1"/>
            <a:r>
              <a:rPr lang="es-ES_tradnl" altLang="es-CO" smtClean="0"/>
              <a:t>¿Qué se logro?</a:t>
            </a:r>
          </a:p>
          <a:p>
            <a:pPr algn="ctr" eaLnBrk="1" hangingPunct="1"/>
            <a:r>
              <a:rPr lang="es-ES_tradnl" altLang="es-CO" smtClean="0"/>
              <a:t>¿Cómo se logro?</a:t>
            </a:r>
          </a:p>
          <a:p>
            <a:pPr algn="ctr" eaLnBrk="1" hangingPunct="1"/>
            <a:r>
              <a:rPr lang="es-ES_tradnl" altLang="es-CO" smtClean="0"/>
              <a:t>¿Qué  Ingresos se obtuvieron?</a:t>
            </a:r>
          </a:p>
          <a:p>
            <a:pPr algn="ctr" eaLnBrk="1" hangingPunct="1"/>
            <a:r>
              <a:rPr lang="es-ES_tradnl" altLang="es-CO" smtClean="0"/>
              <a:t>¿Cómo se gastó?</a:t>
            </a:r>
          </a:p>
          <a:p>
            <a:pPr algn="ctr" eaLnBrk="1" hangingPunct="1"/>
            <a:r>
              <a:rPr lang="es-ES_tradnl" altLang="es-CO" smtClean="0"/>
              <a:t>¿Qué se Proyecta a futuro?</a:t>
            </a:r>
          </a:p>
        </p:txBody>
      </p:sp>
      <p:sp>
        <p:nvSpPr>
          <p:cNvPr id="4098" name="1 Título"/>
          <p:cNvSpPr>
            <a:spLocks noGrp="1"/>
          </p:cNvSpPr>
          <p:nvPr>
            <p:ph type="title"/>
          </p:nvPr>
        </p:nvSpPr>
        <p:spPr/>
        <p:txBody>
          <a:bodyPr/>
          <a:lstStyle/>
          <a:p>
            <a:pPr algn="ctr" eaLnBrk="1" fontAlgn="auto" hangingPunct="1">
              <a:spcAft>
                <a:spcPts val="0"/>
              </a:spcAft>
              <a:defRPr/>
            </a:pPr>
            <a:r>
              <a:rPr lang="es-ES_tradnl" dirty="0" smtClean="0">
                <a:solidFill>
                  <a:schemeClr val="accent1">
                    <a:lumMod val="75000"/>
                  </a:schemeClr>
                </a:solidFill>
              </a:rPr>
              <a:t>PREGUNTAS CLAVES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2 Marcador de contenido"/>
          <p:cNvSpPr>
            <a:spLocks noGrp="1"/>
          </p:cNvSpPr>
          <p:nvPr>
            <p:ph idx="1"/>
          </p:nvPr>
        </p:nvSpPr>
        <p:spPr>
          <a:xfrm>
            <a:off x="457200" y="2133600"/>
            <a:ext cx="8229600" cy="2879725"/>
          </a:xfrm>
        </p:spPr>
        <p:txBody>
          <a:bodyPr/>
          <a:lstStyle/>
          <a:p>
            <a:pPr eaLnBrk="1" hangingPunct="1"/>
            <a:r>
              <a:rPr lang="es-ES_tradnl" altLang="es-CO" smtClean="0">
                <a:solidFill>
                  <a:srgbClr val="C00000"/>
                </a:solidFill>
                <a:hlinkClick r:id="rId2" action="ppaction://hlinkpres?slideindex=1&amp;slidetitle="/>
              </a:rPr>
              <a:t>QUIENES SOMOS.ppt</a:t>
            </a:r>
            <a:endParaRPr lang="es-ES_tradnl" altLang="es-CO" smtClean="0">
              <a:solidFill>
                <a:srgbClr val="C00000"/>
              </a:solidFill>
            </a:endParaRPr>
          </a:p>
          <a:p>
            <a:pPr eaLnBrk="1" hangingPunct="1"/>
            <a:r>
              <a:rPr lang="es-ES_tradnl" altLang="es-CO" smtClean="0">
                <a:solidFill>
                  <a:srgbClr val="C00000"/>
                </a:solidFill>
              </a:rPr>
              <a:t> </a:t>
            </a:r>
            <a:r>
              <a:rPr lang="es-ES_tradnl" altLang="es-CO" smtClean="0">
                <a:solidFill>
                  <a:srgbClr val="C00000"/>
                </a:solidFill>
                <a:hlinkClick r:id="rId3" action="ppaction://hlinkpres?slideindex=1&amp;slidetitle="/>
              </a:rPr>
              <a:t>ANALISIS DE MATRICULA 2013.ppt</a:t>
            </a:r>
            <a:endParaRPr lang="es-ES_tradnl" altLang="es-CO" smtClean="0">
              <a:solidFill>
                <a:srgbClr val="C00000"/>
              </a:solidFill>
            </a:endParaRPr>
          </a:p>
          <a:p>
            <a:pPr eaLnBrk="1" hangingPunct="1"/>
            <a:r>
              <a:rPr lang="es-ES_tradnl" altLang="es-CO" smtClean="0">
                <a:solidFill>
                  <a:srgbClr val="C00000"/>
                </a:solidFill>
              </a:rPr>
              <a:t> </a:t>
            </a:r>
            <a:r>
              <a:rPr lang="es-ES_tradnl" altLang="es-CO" smtClean="0">
                <a:solidFill>
                  <a:srgbClr val="C00000"/>
                </a:solidFill>
                <a:hlinkClick r:id="rId4" action="ppaction://hlinkpres?slideindex=1&amp;slidetitle="/>
              </a:rPr>
              <a:t>PLANTA DE CARGOS 2013.pptx</a:t>
            </a:r>
            <a:endParaRPr lang="es-ES_tradnl" altLang="es-CO" smtClean="0">
              <a:solidFill>
                <a:srgbClr val="C00000"/>
              </a:solidFill>
            </a:endParaRPr>
          </a:p>
          <a:p>
            <a:pPr eaLnBrk="1" hangingPunct="1"/>
            <a:r>
              <a:rPr lang="es-ES_tradnl" altLang="es-CO" smtClean="0">
                <a:solidFill>
                  <a:srgbClr val="C00000"/>
                </a:solidFill>
              </a:rPr>
              <a:t>    </a:t>
            </a:r>
          </a:p>
          <a:p>
            <a:pPr eaLnBrk="1" hangingPunct="1"/>
            <a:endParaRPr lang="es-ES_tradnl" altLang="es-CO" smtClean="0">
              <a:solidFill>
                <a:srgbClr val="C00000"/>
              </a:solidFill>
            </a:endParaRPr>
          </a:p>
          <a:p>
            <a:pPr eaLnBrk="1" hangingPunct="1"/>
            <a:endParaRPr lang="es-ES_tradnl" altLang="es-CO" smtClean="0">
              <a:solidFill>
                <a:srgbClr val="C00000"/>
              </a:solidFill>
            </a:endParaRPr>
          </a:p>
          <a:p>
            <a:pPr eaLnBrk="1" hangingPunct="1"/>
            <a:endParaRPr lang="es-ES_tradnl" altLang="es-CO" smtClean="0">
              <a:solidFill>
                <a:srgbClr val="C00000"/>
              </a:solidFill>
            </a:endParaRPr>
          </a:p>
          <a:p>
            <a:pPr eaLnBrk="1" hangingPunct="1"/>
            <a:r>
              <a:rPr lang="es-ES_tradnl" altLang="es-CO" smtClean="0">
                <a:solidFill>
                  <a:srgbClr val="C00000"/>
                </a:solidFill>
              </a:rPr>
              <a:t> </a:t>
            </a:r>
            <a:endParaRPr lang="es-ES_tradnl" altLang="es-CO" smtClean="0"/>
          </a:p>
          <a:p>
            <a:pPr eaLnBrk="1" hangingPunct="1"/>
            <a:endParaRPr lang="es-ES_tradnl" altLang="es-CO" smtClean="0"/>
          </a:p>
        </p:txBody>
      </p:sp>
      <p:sp>
        <p:nvSpPr>
          <p:cNvPr id="5122" name="1 Título"/>
          <p:cNvSpPr>
            <a:spLocks noGrp="1"/>
          </p:cNvSpPr>
          <p:nvPr>
            <p:ph type="title"/>
          </p:nvPr>
        </p:nvSpPr>
        <p:spPr/>
        <p:txBody>
          <a:bodyPr>
            <a:normAutofit fontScale="90000"/>
          </a:bodyPr>
          <a:lstStyle/>
          <a:p>
            <a:pPr eaLnBrk="1" fontAlgn="auto" hangingPunct="1">
              <a:spcAft>
                <a:spcPts val="0"/>
              </a:spcAft>
              <a:defRPr/>
            </a:pPr>
            <a:r>
              <a:rPr lang="es-ES_tradnl" smtClean="0">
                <a:solidFill>
                  <a:schemeClr val="accent1">
                    <a:lumMod val="75000"/>
                  </a:schemeClr>
                </a:solidFill>
              </a:rPr>
              <a:t>ENFASIS DE POLITICA EDUCATIVA</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p:txBody>
          <a:bodyPr/>
          <a:lstStyle/>
          <a:p>
            <a:pPr marL="109537" indent="0" eaLnBrk="1" hangingPunct="1">
              <a:buFont typeface="Wingdings 3" pitchFamily="18" charset="2"/>
              <a:buNone/>
              <a:defRPr/>
            </a:pPr>
            <a:endParaRPr lang="es-ES_tradnl" altLang="es-CO" dirty="0" smtClean="0"/>
          </a:p>
          <a:p>
            <a:pPr algn="ctr" eaLnBrk="1" hangingPunct="1">
              <a:defRPr/>
            </a:pPr>
            <a:r>
              <a:rPr lang="es-ES_tradnl" altLang="es-CO" b="1" dirty="0" smtClean="0"/>
              <a:t>      INDICADORES</a:t>
            </a:r>
          </a:p>
          <a:p>
            <a:pPr eaLnBrk="1" hangingPunct="1">
              <a:defRPr/>
            </a:pPr>
            <a:r>
              <a:rPr lang="es-ES_tradnl" altLang="es-CO" dirty="0"/>
              <a:t> </a:t>
            </a:r>
            <a:r>
              <a:rPr lang="es-ES_tradnl" altLang="es-CO" dirty="0" smtClean="0"/>
              <a:t>    </a:t>
            </a:r>
            <a:r>
              <a:rPr lang="es-ES_tradnl" altLang="es-CO" dirty="0" smtClean="0">
                <a:hlinkClick r:id="rId2" action="ppaction://hlinkpres?slideindex=1&amp;slidetitle="/>
              </a:rPr>
              <a:t>INDICADOR 1.pptx</a:t>
            </a:r>
            <a:endParaRPr lang="es-ES_tradnl" altLang="es-CO" dirty="0" smtClean="0"/>
          </a:p>
          <a:p>
            <a:pPr eaLnBrk="1" hangingPunct="1">
              <a:defRPr/>
            </a:pPr>
            <a:r>
              <a:rPr lang="es-ES_tradnl" altLang="es-CO" dirty="0"/>
              <a:t> </a:t>
            </a:r>
            <a:r>
              <a:rPr lang="es-ES_tradnl" altLang="es-CO" dirty="0" smtClean="0"/>
              <a:t>    </a:t>
            </a:r>
            <a:r>
              <a:rPr lang="es-ES_tradnl" altLang="es-CO" dirty="0" smtClean="0">
                <a:hlinkClick r:id="rId3" action="ppaction://hlinkpres?slideindex=1&amp;slidetitle="/>
              </a:rPr>
              <a:t>INDICADOR 2.pptx</a:t>
            </a:r>
            <a:endParaRPr lang="es-ES_tradnl" altLang="es-CO" dirty="0" smtClean="0"/>
          </a:p>
          <a:p>
            <a:pPr eaLnBrk="1" hangingPunct="1">
              <a:defRPr/>
            </a:pPr>
            <a:r>
              <a:rPr lang="es-ES_tradnl" altLang="es-CO" dirty="0"/>
              <a:t> </a:t>
            </a:r>
            <a:r>
              <a:rPr lang="es-ES_tradnl" altLang="es-CO" dirty="0" smtClean="0"/>
              <a:t>    </a:t>
            </a:r>
            <a:r>
              <a:rPr lang="es-ES_tradnl" altLang="es-CO" dirty="0" smtClean="0">
                <a:hlinkClick r:id="rId4" action="ppaction://hlinkpres?slideindex=1&amp;slidetitle="/>
              </a:rPr>
              <a:t>INDICADOR 3.pptx</a:t>
            </a:r>
            <a:endParaRPr lang="es-ES_tradnl" altLang="es-CO" dirty="0" smtClean="0"/>
          </a:p>
          <a:p>
            <a:pPr eaLnBrk="1" hangingPunct="1">
              <a:defRPr/>
            </a:pPr>
            <a:r>
              <a:rPr lang="es-ES_tradnl" altLang="es-CO" dirty="0" smtClean="0"/>
              <a:t>     </a:t>
            </a:r>
            <a:r>
              <a:rPr lang="es-CO" altLang="es-CO" dirty="0" smtClean="0">
                <a:hlinkClick r:id="rId5" action="ppaction://hlinkpres?slideindex=1&amp;slidetitle="/>
              </a:rPr>
              <a:t>PADRES Y MADRES </a:t>
            </a:r>
            <a:r>
              <a:rPr lang="es-CO" altLang="es-CO" smtClean="0">
                <a:hlinkClick r:id="rId5" action="ppaction://hlinkpres?slideindex=1&amp;slidetitle="/>
              </a:rPr>
              <a:t>DE FAMILIA.pptx</a:t>
            </a:r>
            <a:endParaRPr lang="es-CO" altLang="es-CO" dirty="0" smtClean="0"/>
          </a:p>
          <a:p>
            <a:pPr eaLnBrk="1" hangingPunct="1">
              <a:defRPr/>
            </a:pPr>
            <a:r>
              <a:rPr lang="es-CO" altLang="es-CO" dirty="0"/>
              <a:t> </a:t>
            </a:r>
            <a:r>
              <a:rPr lang="es-CO" altLang="es-CO" dirty="0" smtClean="0"/>
              <a:t>    </a:t>
            </a:r>
            <a:r>
              <a:rPr lang="es-CO" altLang="es-CO" dirty="0" smtClean="0">
                <a:hlinkClick r:id="rId6" action="ppaction://hlinkpres?slideindex=1&amp;slidetitle="/>
              </a:rPr>
              <a:t>RENDIMIENTO ACADEMICO 2013.ppt</a:t>
            </a:r>
            <a:endParaRPr lang="es-ES_tradnl" altLang="es-CO" dirty="0"/>
          </a:p>
          <a:p>
            <a:pPr eaLnBrk="1" hangingPunct="1">
              <a:defRPr/>
            </a:pPr>
            <a:r>
              <a:rPr lang="es-ES_tradnl" altLang="es-CO" dirty="0" smtClean="0"/>
              <a:t> </a:t>
            </a:r>
          </a:p>
          <a:p>
            <a:pPr eaLnBrk="1" hangingPunct="1">
              <a:defRPr/>
            </a:pPr>
            <a:r>
              <a:rPr lang="es-ES_tradnl" altLang="es-CO" dirty="0" smtClean="0"/>
              <a:t> </a:t>
            </a:r>
          </a:p>
          <a:p>
            <a:pPr>
              <a:defRPr/>
            </a:pPr>
            <a:endParaRPr lang="es-CO" dirty="0"/>
          </a:p>
        </p:txBody>
      </p:sp>
      <p:sp>
        <p:nvSpPr>
          <p:cNvPr id="3" name="2 Título"/>
          <p:cNvSpPr>
            <a:spLocks noGrp="1"/>
          </p:cNvSpPr>
          <p:nvPr>
            <p:ph type="title"/>
          </p:nvPr>
        </p:nvSpPr>
        <p:spPr/>
        <p:txBody>
          <a:bodyPr>
            <a:normAutofit fontScale="90000"/>
          </a:bodyPr>
          <a:lstStyle/>
          <a:p>
            <a:pPr algn="ctr">
              <a:defRPr/>
            </a:pPr>
            <a:r>
              <a:rPr lang="es-ES_tradnl" altLang="es-CO" dirty="0" smtClean="0">
                <a:solidFill>
                  <a:srgbClr val="C00000"/>
                </a:solidFill>
              </a:rPr>
              <a:t/>
            </a:r>
            <a:br>
              <a:rPr lang="es-ES_tradnl" altLang="es-CO" dirty="0" smtClean="0">
                <a:solidFill>
                  <a:srgbClr val="C00000"/>
                </a:solidFill>
              </a:rPr>
            </a:br>
            <a:r>
              <a:rPr lang="es-ES_tradnl" altLang="es-CO" dirty="0" smtClean="0">
                <a:solidFill>
                  <a:srgbClr val="C00000"/>
                </a:solidFill>
              </a:rPr>
              <a:t>2.  CIERRE DE BRECHAS</a:t>
            </a:r>
            <a:r>
              <a:rPr lang="es-ES_tradnl" altLang="es-CO" dirty="0" smtClean="0"/>
              <a:t>:</a:t>
            </a:r>
            <a:br>
              <a:rPr lang="es-ES_tradnl" altLang="es-CO" dirty="0" smtClean="0"/>
            </a:br>
            <a:endParaRPr lang="es-CO"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2 Marcador de contenido"/>
          <p:cNvSpPr>
            <a:spLocks noGrp="1"/>
          </p:cNvSpPr>
          <p:nvPr>
            <p:ph idx="1"/>
          </p:nvPr>
        </p:nvSpPr>
        <p:spPr>
          <a:xfrm>
            <a:off x="428625" y="549275"/>
            <a:ext cx="8229600" cy="5737225"/>
          </a:xfrm>
        </p:spPr>
        <p:txBody>
          <a:bodyPr/>
          <a:lstStyle/>
          <a:p>
            <a:pPr marL="109537" indent="0" algn="ctr" eaLnBrk="1" hangingPunct="1">
              <a:buFont typeface="Wingdings 3" pitchFamily="18" charset="2"/>
              <a:buNone/>
              <a:defRPr/>
            </a:pPr>
            <a:r>
              <a:rPr lang="es-ES_tradnl" altLang="es-CO" sz="4000" b="1" dirty="0" smtClean="0">
                <a:solidFill>
                  <a:srgbClr val="C00000"/>
                </a:solidFill>
              </a:rPr>
              <a:t>3.  CALIDAD:</a:t>
            </a:r>
            <a:endParaRPr lang="es-ES_tradnl" altLang="es-CO" dirty="0" smtClean="0"/>
          </a:p>
          <a:p>
            <a:pPr eaLnBrk="1" hangingPunct="1">
              <a:defRPr/>
            </a:pPr>
            <a:r>
              <a:rPr lang="es-ES_tradnl" altLang="es-CO" dirty="0" smtClean="0"/>
              <a:t>C)   </a:t>
            </a:r>
            <a:r>
              <a:rPr lang="es-ES_tradnl" altLang="es-CO" dirty="0" smtClean="0">
                <a:hlinkClick r:id="rId2" action="ppaction://hlinkpres?slideindex=1&amp;slidetitle="/>
              </a:rPr>
              <a:t>RESULTADOS DEPORTIVOS 2013.pptx</a:t>
            </a:r>
            <a:endParaRPr lang="es-ES_tradnl" altLang="es-CO" dirty="0" smtClean="0"/>
          </a:p>
          <a:p>
            <a:pPr eaLnBrk="1" hangingPunct="1">
              <a:defRPr/>
            </a:pPr>
            <a:r>
              <a:rPr lang="es-ES_tradnl" altLang="es-CO" dirty="0" smtClean="0"/>
              <a:t>D)   </a:t>
            </a:r>
            <a:r>
              <a:rPr lang="es-ES_tradnl" altLang="es-CO" dirty="0" smtClean="0">
                <a:hlinkClick r:id="rId3" action="ppaction://hlinkfile"/>
              </a:rPr>
              <a:t>RESULTADOS ICFES 2013.docx</a:t>
            </a:r>
            <a:endParaRPr lang="es-ES_tradnl" altLang="es-CO" dirty="0" smtClean="0"/>
          </a:p>
          <a:p>
            <a:pPr eaLnBrk="1" hangingPunct="1">
              <a:defRPr/>
            </a:pPr>
            <a:endParaRPr lang="es-ES_tradnl" altLang="es-CO" dirty="0" smtClean="0"/>
          </a:p>
          <a:p>
            <a:pPr eaLnBrk="1" hangingPunct="1">
              <a:defRPr/>
            </a:pPr>
            <a:endParaRPr lang="es-ES_tradnl" altLang="es-CO" dirty="0" smtClean="0"/>
          </a:p>
          <a:p>
            <a:pPr algn="ctr" eaLnBrk="1" hangingPunct="1">
              <a:defRPr/>
            </a:pPr>
            <a:r>
              <a:rPr lang="es-ES_tradnl" altLang="es-CO" sz="3200" b="1" dirty="0" smtClean="0"/>
              <a:t>4.  </a:t>
            </a:r>
            <a:r>
              <a:rPr lang="es-ES_tradnl" altLang="es-CO" sz="3200" b="1" dirty="0" smtClean="0">
                <a:solidFill>
                  <a:srgbClr val="C00000"/>
                </a:solidFill>
              </a:rPr>
              <a:t>INNOVACION Y PERTENENCIA:</a:t>
            </a:r>
          </a:p>
          <a:p>
            <a:pPr eaLnBrk="1" hangingPunct="1">
              <a:defRPr/>
            </a:pPr>
            <a:r>
              <a:rPr lang="es-ES_tradnl" altLang="es-CO" dirty="0" smtClean="0"/>
              <a:t>      </a:t>
            </a:r>
            <a:r>
              <a:rPr lang="es-ES_tradnl" altLang="es-CO" dirty="0" smtClean="0">
                <a:hlinkClick r:id="rId4" action="ppaction://hlinkpres?slideindex=1&amp;slidetitle="/>
              </a:rPr>
              <a:t>USO DE LAS TIC.pptx</a:t>
            </a:r>
            <a:endParaRPr lang="es-ES_tradnl" altLang="es-CO" dirty="0" smtClean="0"/>
          </a:p>
          <a:p>
            <a:pPr eaLnBrk="1" hangingPunct="1">
              <a:defRPr/>
            </a:pPr>
            <a:r>
              <a:rPr lang="es-ES_tradnl" altLang="es-CO" smtClean="0">
                <a:solidFill>
                  <a:srgbClr val="C00000"/>
                </a:solidFill>
              </a:rPr>
              <a:t>      </a:t>
            </a:r>
            <a:r>
              <a:rPr lang="es-ES_tradnl" altLang="es-CO" smtClean="0">
                <a:solidFill>
                  <a:srgbClr val="C00000"/>
                </a:solidFill>
                <a:hlinkClick r:id="rId5" action="ppaction://hlinkfile"/>
              </a:rPr>
              <a:t>INVENTARIO DE EQUIPOS PORTATILES.xlsx</a:t>
            </a:r>
            <a:endParaRPr lang="es-ES_tradnl" altLang="es-CO" dirty="0" smtClean="0">
              <a:solidFill>
                <a:srgbClr val="C00000"/>
              </a:solidFill>
            </a:endParaRPr>
          </a:p>
          <a:p>
            <a:pPr eaLnBrk="1" hangingPunct="1">
              <a:defRPr/>
            </a:pPr>
            <a:endParaRPr lang="es-ES_tradnl" altLang="es-CO"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2 Marcador de contenido"/>
          <p:cNvSpPr>
            <a:spLocks noGrp="1"/>
          </p:cNvSpPr>
          <p:nvPr>
            <p:ph idx="1"/>
          </p:nvPr>
        </p:nvSpPr>
        <p:spPr>
          <a:xfrm>
            <a:off x="428625" y="571500"/>
            <a:ext cx="8229600" cy="5786438"/>
          </a:xfrm>
        </p:spPr>
        <p:txBody>
          <a:bodyPr/>
          <a:lstStyle/>
          <a:p>
            <a:pPr marL="109537" indent="0" algn="ctr" eaLnBrk="1" hangingPunct="1">
              <a:buFont typeface="Wingdings 3" pitchFamily="18" charset="2"/>
              <a:buNone/>
              <a:defRPr/>
            </a:pPr>
            <a:r>
              <a:rPr lang="es-ES_tradnl" altLang="es-CO" sz="3200" b="1" dirty="0" smtClean="0">
                <a:solidFill>
                  <a:srgbClr val="C00000"/>
                </a:solidFill>
              </a:rPr>
              <a:t>5. PROYECCIONES A FUTURO</a:t>
            </a:r>
            <a:endParaRPr lang="es-ES_tradnl" altLang="es-CO" dirty="0" smtClean="0"/>
          </a:p>
          <a:p>
            <a:pPr algn="ctr" eaLnBrk="1" hangingPunct="1">
              <a:defRPr/>
            </a:pPr>
            <a:r>
              <a:rPr lang="es-ES_tradnl" altLang="es-CO" b="1" u="sng" dirty="0" smtClean="0">
                <a:hlinkClick r:id="rId2" action="ppaction://hlinkpres?slideindex=1&amp;slidetitle="/>
              </a:rPr>
              <a:t>PLANTA FISICA </a:t>
            </a:r>
            <a:r>
              <a:rPr lang="es-ES_tradnl" altLang="es-CO" dirty="0"/>
              <a:t>.</a:t>
            </a:r>
            <a:r>
              <a:rPr lang="es-ES_tradnl" altLang="es-CO" dirty="0" smtClean="0"/>
              <a:t> </a:t>
            </a:r>
            <a:r>
              <a:rPr lang="es-ES_tradnl" altLang="es-CO" dirty="0" err="1" smtClean="0">
                <a:hlinkClick r:id="rId3" action="ppaction://hlinkpres?slideindex=1&amp;slidetitle="/>
              </a:rPr>
              <a:t>presentacion_actualizada_escuela_yumbo</a:t>
            </a:r>
            <a:r>
              <a:rPr lang="es-ES_tradnl" altLang="es-CO" dirty="0" smtClean="0">
                <a:hlinkClick r:id="rId3" action="ppaction://hlinkpres?slideindex=1&amp;slidetitle="/>
              </a:rPr>
              <a:t> - copia.ppsx</a:t>
            </a:r>
            <a:endParaRPr lang="es-ES_tradnl" altLang="es-CO" dirty="0" smtClean="0"/>
          </a:p>
          <a:p>
            <a:pPr eaLnBrk="1" hangingPunct="1">
              <a:defRPr/>
            </a:pPr>
            <a:r>
              <a:rPr lang="es-ES_tradnl" altLang="es-CO" dirty="0" smtClean="0"/>
              <a:t>Recursos para el Aprendizaje</a:t>
            </a:r>
          </a:p>
          <a:p>
            <a:pPr eaLnBrk="1" hangingPunct="1">
              <a:defRPr/>
            </a:pPr>
            <a:r>
              <a:rPr lang="es-ES_tradnl" altLang="es-CO" dirty="0" smtClean="0"/>
              <a:t>Mejorar los Resultados Académicos (Internos y Externos)</a:t>
            </a:r>
          </a:p>
          <a:p>
            <a:pPr eaLnBrk="1" hangingPunct="1">
              <a:defRPr/>
            </a:pPr>
            <a:r>
              <a:rPr lang="es-ES_tradnl" altLang="es-CO" dirty="0" smtClean="0"/>
              <a:t>Articulación con el SENA</a:t>
            </a:r>
            <a:r>
              <a:rPr lang="es-ES_tradnl" altLang="es-CO" dirty="0" smtClean="0">
                <a:solidFill>
                  <a:srgbClr val="C00000"/>
                </a:solidFill>
              </a:rPr>
              <a:t> </a:t>
            </a:r>
            <a:endParaRPr lang="es-ES_tradnl" altLang="es-CO" dirty="0" smtClean="0"/>
          </a:p>
          <a:p>
            <a:pPr eaLnBrk="1" hangingPunct="1">
              <a:defRPr/>
            </a:pPr>
            <a:endParaRPr lang="es-ES_tradnl" altLang="es-CO"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1 Marcador de contenido"/>
          <p:cNvSpPr>
            <a:spLocks noGrp="1"/>
          </p:cNvSpPr>
          <p:nvPr>
            <p:ph idx="1"/>
          </p:nvPr>
        </p:nvSpPr>
        <p:spPr/>
        <p:txBody>
          <a:bodyPr/>
          <a:lstStyle/>
          <a:p>
            <a:pPr algn="ctr"/>
            <a:r>
              <a:rPr lang="es-ES_tradnl" altLang="es-CO" smtClean="0">
                <a:solidFill>
                  <a:srgbClr val="C00000"/>
                </a:solidFill>
              </a:rPr>
              <a:t>:  </a:t>
            </a:r>
            <a:r>
              <a:rPr lang="es-ES_tradnl" altLang="es-CO" smtClean="0"/>
              <a:t>(Ejecución Presupuestal del año 2013)</a:t>
            </a:r>
          </a:p>
          <a:p>
            <a:endParaRPr lang="es-CO" altLang="es-CO" smtClean="0"/>
          </a:p>
        </p:txBody>
      </p:sp>
      <p:sp>
        <p:nvSpPr>
          <p:cNvPr id="3" name="2 Título"/>
          <p:cNvSpPr>
            <a:spLocks noGrp="1"/>
          </p:cNvSpPr>
          <p:nvPr>
            <p:ph type="title"/>
          </p:nvPr>
        </p:nvSpPr>
        <p:spPr/>
        <p:txBody>
          <a:bodyPr/>
          <a:lstStyle/>
          <a:p>
            <a:pPr algn="ctr">
              <a:defRPr/>
            </a:pPr>
            <a:r>
              <a:rPr lang="es-ES_tradnl" altLang="es-CO" dirty="0" smtClean="0">
                <a:solidFill>
                  <a:srgbClr val="C00000"/>
                </a:solidFill>
              </a:rPr>
              <a:t> 6. MODELO DE GESTIÓN: </a:t>
            </a:r>
            <a:endParaRPr lang="es-CO"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rtlCol="0">
            <a:normAutofit/>
          </a:bodyPr>
          <a:lstStyle/>
          <a:p>
            <a:pPr marL="365760" indent="-256032" eaLnBrk="1" fontAlgn="auto" hangingPunct="1">
              <a:spcAft>
                <a:spcPts val="0"/>
              </a:spcAft>
              <a:buFont typeface="Arial" pitchFamily="34" charset="0"/>
              <a:buChar char="•"/>
              <a:defRPr/>
            </a:pPr>
            <a:endParaRPr lang="es-CO" dirty="0" smtClean="0"/>
          </a:p>
          <a:p>
            <a:pPr marL="0" indent="0" algn="ctr" eaLnBrk="1" fontAlgn="auto" hangingPunct="1">
              <a:spcAft>
                <a:spcPts val="0"/>
              </a:spcAft>
              <a:buFont typeface="Arial" pitchFamily="34" charset="0"/>
              <a:buNone/>
              <a:defRPr/>
            </a:pPr>
            <a:r>
              <a:rPr lang="es-CO" sz="4400" dirty="0" smtClean="0"/>
              <a:t>GRACIAS</a:t>
            </a:r>
            <a:r>
              <a:rPr lang="es-CO" dirty="0" smtClean="0"/>
              <a:t> </a:t>
            </a:r>
            <a:endParaRPr lang="es-CO"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urrencia">
  <a:themeElements>
    <a:clrScheme name="Concurrencia">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urrencia">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urrencia">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Concurrencia">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urrencia">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urrencia">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urrencia">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188</TotalTime>
  <Words>209</Words>
  <Application>Microsoft Office PowerPoint</Application>
  <PresentationFormat>Presentación en pantalla (4:3)</PresentationFormat>
  <Paragraphs>54</Paragraphs>
  <Slides>9</Slides>
  <Notes>0</Notes>
  <HiddenSlides>0</HiddenSlides>
  <MMClips>0</MMClips>
  <ScaleCrop>false</ScaleCrop>
  <HeadingPairs>
    <vt:vector size="4" baseType="variant">
      <vt:variant>
        <vt:lpstr>Tema</vt:lpstr>
      </vt:variant>
      <vt:variant>
        <vt:i4>1</vt:i4>
      </vt:variant>
      <vt:variant>
        <vt:lpstr>Títulos de diapositiva</vt:lpstr>
      </vt:variant>
      <vt:variant>
        <vt:i4>9</vt:i4>
      </vt:variant>
    </vt:vector>
  </HeadingPairs>
  <TitlesOfParts>
    <vt:vector size="10" baseType="lpstr">
      <vt:lpstr>Concurrencia</vt:lpstr>
      <vt:lpstr>Institución Educativa Antonia Santos</vt:lpstr>
      <vt:lpstr>RENDICION DE CUENTAS FEBRERO 28 DE 2013  </vt:lpstr>
      <vt:lpstr>PREGUNTAS CLAVES</vt:lpstr>
      <vt:lpstr>ENFASIS DE POLITICA EDUCATIVA</vt:lpstr>
      <vt:lpstr> 2.  CIERRE DE BRECHAS: </vt:lpstr>
      <vt:lpstr>Diapositiva 6</vt:lpstr>
      <vt:lpstr>Diapositiva 7</vt:lpstr>
      <vt:lpstr> 6. MODELO DE GESTIÓN: </vt:lpstr>
      <vt:lpstr>Diapositiva 9</vt:lpstr>
    </vt:vector>
  </TitlesOfParts>
  <Company>IEAS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Institución Educativa Antonia Santos</dc:title>
  <dc:creator>RECTORIA</dc:creator>
  <cp:lastModifiedBy>Tesoreria</cp:lastModifiedBy>
  <cp:revision>29</cp:revision>
  <cp:lastPrinted>2014-02-26T17:13:05Z</cp:lastPrinted>
  <dcterms:created xsi:type="dcterms:W3CDTF">2013-02-25T13:05:50Z</dcterms:created>
  <dcterms:modified xsi:type="dcterms:W3CDTF">2014-03-05T17:41:55Z</dcterms:modified>
</cp:coreProperties>
</file>