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8789-9818-411B-B042-7202FBB29F1D}" type="datetimeFigureOut">
              <a:rPr lang="es-CO" smtClean="0"/>
              <a:t>25/02/2013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49031-1DED-4F91-8623-761291E310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0908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8789-9818-411B-B042-7202FBB29F1D}" type="datetimeFigureOut">
              <a:rPr lang="es-CO" smtClean="0"/>
              <a:t>25/02/2013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49031-1DED-4F91-8623-761291E310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3717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8789-9818-411B-B042-7202FBB29F1D}" type="datetimeFigureOut">
              <a:rPr lang="es-CO" smtClean="0"/>
              <a:t>25/02/2013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49031-1DED-4F91-8623-761291E310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802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8789-9818-411B-B042-7202FBB29F1D}" type="datetimeFigureOut">
              <a:rPr lang="es-CO" smtClean="0"/>
              <a:t>25/02/2013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49031-1DED-4F91-8623-761291E310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55417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8789-9818-411B-B042-7202FBB29F1D}" type="datetimeFigureOut">
              <a:rPr lang="es-CO" smtClean="0"/>
              <a:t>25/02/2013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49031-1DED-4F91-8623-761291E310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9081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8789-9818-411B-B042-7202FBB29F1D}" type="datetimeFigureOut">
              <a:rPr lang="es-CO" smtClean="0"/>
              <a:t>25/02/2013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49031-1DED-4F91-8623-761291E310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9838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8789-9818-411B-B042-7202FBB29F1D}" type="datetimeFigureOut">
              <a:rPr lang="es-CO" smtClean="0"/>
              <a:t>25/02/2013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49031-1DED-4F91-8623-761291E310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2040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8789-9818-411B-B042-7202FBB29F1D}" type="datetimeFigureOut">
              <a:rPr lang="es-CO" smtClean="0"/>
              <a:t>25/02/2013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49031-1DED-4F91-8623-761291E310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2012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8789-9818-411B-B042-7202FBB29F1D}" type="datetimeFigureOut">
              <a:rPr lang="es-CO" smtClean="0"/>
              <a:t>25/02/2013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49031-1DED-4F91-8623-761291E310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41546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8789-9818-411B-B042-7202FBB29F1D}" type="datetimeFigureOut">
              <a:rPr lang="es-CO" smtClean="0"/>
              <a:t>25/02/2013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49031-1DED-4F91-8623-761291E310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38927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B8789-9818-411B-B042-7202FBB29F1D}" type="datetimeFigureOut">
              <a:rPr lang="es-CO" smtClean="0"/>
              <a:t>25/02/2013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49031-1DED-4F91-8623-761291E310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71188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B8789-9818-411B-B042-7202FBB29F1D}" type="datetimeFigureOut">
              <a:rPr lang="es-CO" smtClean="0"/>
              <a:t>25/02/2013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49031-1DED-4F91-8623-761291E310A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7600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99592" y="692696"/>
            <a:ext cx="7772400" cy="1470025"/>
          </a:xfrm>
        </p:spPr>
        <p:txBody>
          <a:bodyPr/>
          <a:lstStyle/>
          <a:p>
            <a:r>
              <a:rPr lang="es-CO" dirty="0" smtClean="0">
                <a:solidFill>
                  <a:srgbClr val="C00000"/>
                </a:solidFill>
              </a:rPr>
              <a:t>INNOVACION Y PERTINENCIA</a:t>
            </a:r>
            <a:endParaRPr lang="es-CO" dirty="0">
              <a:solidFill>
                <a:srgbClr val="C00000"/>
              </a:solidFill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259632" y="2060848"/>
            <a:ext cx="6984776" cy="3960440"/>
          </a:xfrm>
        </p:spPr>
        <p:txBody>
          <a:bodyPr>
            <a:normAutofit/>
          </a:bodyPr>
          <a:lstStyle/>
          <a:p>
            <a:endParaRPr lang="es-CO" sz="2000" dirty="0" smtClean="0"/>
          </a:p>
          <a:p>
            <a:endParaRPr lang="es-CO" sz="2000" dirty="0"/>
          </a:p>
          <a:p>
            <a:r>
              <a:rPr lang="es-CO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No. DE ESTUDIANTES PROMEDIO POR COMPUTADOR  EN LA INSTITUCION</a:t>
            </a:r>
          </a:p>
          <a:p>
            <a:endParaRPr lang="es-CO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s-CO" sz="20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s-CO" sz="2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PORCENTAJE DE MATRICULA CON ACCESO A INTERNET</a:t>
            </a:r>
            <a:endParaRPr lang="es-CO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0610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sz="2400" dirty="0" smtClean="0"/>
              <a:t>(No. DE ESTUDIANTES MATRICULADOS EN LA INSTITUCION ) </a:t>
            </a:r>
            <a:r>
              <a:rPr lang="es-CO" sz="2400" b="1" dirty="0" smtClean="0">
                <a:solidFill>
                  <a:srgbClr val="C00000"/>
                </a:solidFill>
              </a:rPr>
              <a:t>/</a:t>
            </a:r>
            <a:r>
              <a:rPr lang="es-CO" sz="2400" dirty="0" smtClean="0"/>
              <a:t>  (TOTAL DE COMPUTADORES  EDUCATIVOS EN FUNCIONAMIENTO EN LA INSTITUCION) x100</a:t>
            </a:r>
            <a:endParaRPr lang="es-CO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endParaRPr lang="es-CO" dirty="0" smtClean="0"/>
          </a:p>
          <a:p>
            <a:r>
              <a:rPr lang="es-CO" dirty="0" smtClean="0"/>
              <a:t>               1,868       X 100          31,66%</a:t>
            </a:r>
            <a:endParaRPr lang="es-CO" dirty="0"/>
          </a:p>
          <a:p>
            <a:r>
              <a:rPr lang="es-CO" dirty="0" smtClean="0"/>
              <a:t>                    59</a:t>
            </a:r>
            <a:endParaRPr lang="es-CO" dirty="0"/>
          </a:p>
        </p:txBody>
      </p:sp>
      <p:sp>
        <p:nvSpPr>
          <p:cNvPr id="4" name="3 Corchetes"/>
          <p:cNvSpPr/>
          <p:nvPr/>
        </p:nvSpPr>
        <p:spPr>
          <a:xfrm>
            <a:off x="1841701" y="2583397"/>
            <a:ext cx="1800200" cy="648072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6" name="5 Conector recto"/>
          <p:cNvCxnSpPr/>
          <p:nvPr/>
        </p:nvCxnSpPr>
        <p:spPr>
          <a:xfrm>
            <a:off x="2051720" y="3198022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Igual que"/>
          <p:cNvSpPr/>
          <p:nvPr/>
        </p:nvSpPr>
        <p:spPr>
          <a:xfrm>
            <a:off x="4886761" y="2755390"/>
            <a:ext cx="648072" cy="324036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191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O" sz="2400" dirty="0" smtClean="0"/>
              <a:t>(No. DE ESTUDIANTES  EN LA INSTITUCION QUE SE BENEFICIAN CON ACCESO A INTERNET ) </a:t>
            </a:r>
            <a:r>
              <a:rPr lang="es-CO" sz="2400" b="1" dirty="0" smtClean="0">
                <a:solidFill>
                  <a:srgbClr val="C00000"/>
                </a:solidFill>
              </a:rPr>
              <a:t>/</a:t>
            </a:r>
            <a:r>
              <a:rPr lang="es-CO" sz="2400" dirty="0" smtClean="0"/>
              <a:t>  (TOTAL DE ESTUDIANTES MATRICULADOS EN LA INSTITUCION) x100</a:t>
            </a:r>
            <a:endParaRPr lang="es-CO" sz="24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endParaRPr lang="es-CO" dirty="0" smtClean="0"/>
          </a:p>
          <a:p>
            <a:r>
              <a:rPr lang="es-CO" dirty="0" smtClean="0"/>
              <a:t>                 668       X 100          35,76%</a:t>
            </a:r>
            <a:endParaRPr lang="es-CO" dirty="0"/>
          </a:p>
          <a:p>
            <a:r>
              <a:rPr lang="es-CO" dirty="0" smtClean="0"/>
              <a:t>                1.868</a:t>
            </a:r>
            <a:endParaRPr lang="es-CO" dirty="0"/>
          </a:p>
        </p:txBody>
      </p:sp>
      <p:sp>
        <p:nvSpPr>
          <p:cNvPr id="4" name="3 Corchetes"/>
          <p:cNvSpPr/>
          <p:nvPr/>
        </p:nvSpPr>
        <p:spPr>
          <a:xfrm>
            <a:off x="1841701" y="2583397"/>
            <a:ext cx="1800200" cy="648072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cxnSp>
        <p:nvCxnSpPr>
          <p:cNvPr id="6" name="5 Conector recto"/>
          <p:cNvCxnSpPr/>
          <p:nvPr/>
        </p:nvCxnSpPr>
        <p:spPr>
          <a:xfrm>
            <a:off x="2051720" y="3198022"/>
            <a:ext cx="14401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Igual que"/>
          <p:cNvSpPr/>
          <p:nvPr/>
        </p:nvSpPr>
        <p:spPr>
          <a:xfrm>
            <a:off x="4886761" y="2755390"/>
            <a:ext cx="648072" cy="324036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6622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86</Words>
  <Application>Microsoft Office PowerPoint</Application>
  <PresentationFormat>Presentación en pantalla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4" baseType="lpstr">
      <vt:lpstr>Tema de Office</vt:lpstr>
      <vt:lpstr>INNOVACION Y PERTINENCIA</vt:lpstr>
      <vt:lpstr>(No. DE ESTUDIANTES MATRICULADOS EN LA INSTITUCION ) /  (TOTAL DE COMPUTADORES  EDUCATIVOS EN FUNCIONAMIENTO EN LA INSTITUCION) x100</vt:lpstr>
      <vt:lpstr>(No. DE ESTUDIANTES  EN LA INSTITUCION QUE SE BENEFICIAN CON ACCESO A INTERNET ) /  (TOTAL DE ESTUDIANTES MATRICULADOS EN LA INSTITUCION) x100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INNOVACION Y PERTINENCIA</dc:title>
  <dc:creator>GHolguin</dc:creator>
  <cp:lastModifiedBy>GHolguin</cp:lastModifiedBy>
  <cp:revision>2</cp:revision>
  <dcterms:created xsi:type="dcterms:W3CDTF">2013-02-26T03:00:30Z</dcterms:created>
  <dcterms:modified xsi:type="dcterms:W3CDTF">2013-02-26T03:15:38Z</dcterms:modified>
</cp:coreProperties>
</file>