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39" d="100"/>
          <a:sy n="39" d="100"/>
        </p:scale>
        <p:origin x="-810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AEEDC-AABB-4748-B036-92DED2490C5C}" type="datetimeFigureOut">
              <a:rPr lang="es-CO" smtClean="0"/>
              <a:t>27/02/2014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1B1E4-8008-4762-8F9C-878951B97372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6015819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AEEDC-AABB-4748-B036-92DED2490C5C}" type="datetimeFigureOut">
              <a:rPr lang="es-CO" smtClean="0"/>
              <a:t>27/02/2014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1B1E4-8008-4762-8F9C-878951B97372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0548604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AEEDC-AABB-4748-B036-92DED2490C5C}" type="datetimeFigureOut">
              <a:rPr lang="es-CO" smtClean="0"/>
              <a:t>27/02/2014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1B1E4-8008-4762-8F9C-878951B97372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8948212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AEEDC-AABB-4748-B036-92DED2490C5C}" type="datetimeFigureOut">
              <a:rPr lang="es-CO" smtClean="0"/>
              <a:t>27/02/2014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1B1E4-8008-4762-8F9C-878951B97372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9402755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AEEDC-AABB-4748-B036-92DED2490C5C}" type="datetimeFigureOut">
              <a:rPr lang="es-CO" smtClean="0"/>
              <a:t>27/02/2014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1B1E4-8008-4762-8F9C-878951B97372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8873321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AEEDC-AABB-4748-B036-92DED2490C5C}" type="datetimeFigureOut">
              <a:rPr lang="es-CO" smtClean="0"/>
              <a:t>27/02/2014</a:t>
            </a:fld>
            <a:endParaRPr lang="es-CO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1B1E4-8008-4762-8F9C-878951B97372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2771533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AEEDC-AABB-4748-B036-92DED2490C5C}" type="datetimeFigureOut">
              <a:rPr lang="es-CO" smtClean="0"/>
              <a:t>27/02/2014</a:t>
            </a:fld>
            <a:endParaRPr lang="es-CO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1B1E4-8008-4762-8F9C-878951B97372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8867880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AEEDC-AABB-4748-B036-92DED2490C5C}" type="datetimeFigureOut">
              <a:rPr lang="es-CO" smtClean="0"/>
              <a:t>27/02/2014</a:t>
            </a:fld>
            <a:endParaRPr lang="es-CO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1B1E4-8008-4762-8F9C-878951B97372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2369894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AEEDC-AABB-4748-B036-92DED2490C5C}" type="datetimeFigureOut">
              <a:rPr lang="es-CO" smtClean="0"/>
              <a:t>27/02/2014</a:t>
            </a:fld>
            <a:endParaRPr lang="es-CO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1B1E4-8008-4762-8F9C-878951B97372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1107695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AEEDC-AABB-4748-B036-92DED2490C5C}" type="datetimeFigureOut">
              <a:rPr lang="es-CO" smtClean="0"/>
              <a:t>27/02/2014</a:t>
            </a:fld>
            <a:endParaRPr lang="es-CO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1B1E4-8008-4762-8F9C-878951B97372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7439149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AEEDC-AABB-4748-B036-92DED2490C5C}" type="datetimeFigureOut">
              <a:rPr lang="es-CO" smtClean="0"/>
              <a:t>27/02/2014</a:t>
            </a:fld>
            <a:endParaRPr lang="es-CO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1B1E4-8008-4762-8F9C-878951B97372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9139127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1AEEDC-AABB-4748-B036-92DED2490C5C}" type="datetimeFigureOut">
              <a:rPr lang="es-CO" smtClean="0"/>
              <a:t>27/02/2014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01B1E4-8008-4762-8F9C-878951B97372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5525631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395536" y="332656"/>
            <a:ext cx="8496944" cy="6264696"/>
          </a:xfrm>
        </p:spPr>
        <p:txBody>
          <a:bodyPr/>
          <a:lstStyle/>
          <a:p>
            <a:endParaRPr lang="es-CO" dirty="0"/>
          </a:p>
        </p:txBody>
      </p:sp>
      <p:sp>
        <p:nvSpPr>
          <p:cNvPr id="5" name="4 Disco magnético"/>
          <p:cNvSpPr/>
          <p:nvPr/>
        </p:nvSpPr>
        <p:spPr>
          <a:xfrm>
            <a:off x="1259632" y="548680"/>
            <a:ext cx="7272808" cy="5832648"/>
          </a:xfrm>
          <a:prstGeom prst="flowChartMagneticDisk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sz="2400" b="1" dirty="0" smtClean="0">
              <a:solidFill>
                <a:srgbClr val="7030A0"/>
              </a:solidFill>
            </a:endParaRPr>
          </a:p>
          <a:p>
            <a:pPr algn="ctr"/>
            <a:endParaRPr lang="es-CO" sz="2400" b="1" dirty="0">
              <a:solidFill>
                <a:srgbClr val="7030A0"/>
              </a:solidFill>
            </a:endParaRPr>
          </a:p>
          <a:p>
            <a:pPr algn="ctr"/>
            <a:endParaRPr lang="es-CO" sz="2400" b="1" dirty="0" smtClean="0">
              <a:solidFill>
                <a:srgbClr val="7030A0"/>
              </a:solidFill>
            </a:endParaRPr>
          </a:p>
          <a:p>
            <a:pPr algn="ctr"/>
            <a:endParaRPr lang="es-CO" sz="2400" b="1" dirty="0">
              <a:solidFill>
                <a:srgbClr val="7030A0"/>
              </a:solidFill>
            </a:endParaRPr>
          </a:p>
          <a:p>
            <a:pPr algn="ctr"/>
            <a:r>
              <a:rPr lang="es-CO" sz="2400" b="1" dirty="0" smtClean="0">
                <a:solidFill>
                  <a:srgbClr val="7030A0"/>
                </a:solidFill>
              </a:rPr>
              <a:t>MIDE EL PORCENTAJE DE ESTUDIANTES QUE UNA VEZ SE HAN MATRICULADO EN UN GRADO ESCOLAR DE LA BASICA O MEDIA ABANDONAN  EL ESTUDIO  O SE TRASLADAN A OTRA INSTITUCION ANTES DE FINALIZAR EL AÑO LECTIVO</a:t>
            </a:r>
          </a:p>
          <a:p>
            <a:pPr algn="ctr"/>
            <a:endParaRPr lang="es-CO" sz="2400" b="1" dirty="0">
              <a:solidFill>
                <a:srgbClr val="7030A0"/>
              </a:solidFill>
            </a:endParaRPr>
          </a:p>
          <a:p>
            <a:pPr algn="ctr"/>
            <a:r>
              <a:rPr lang="es-CO" sz="2400" b="1" dirty="0" smtClean="0">
                <a:solidFill>
                  <a:srgbClr val="7030A0"/>
                </a:solidFill>
              </a:rPr>
              <a:t>13.54% = 284 </a:t>
            </a:r>
          </a:p>
          <a:p>
            <a:pPr algn="ctr"/>
            <a:r>
              <a:rPr lang="es-CO" sz="2400" b="1" dirty="0" smtClean="0">
                <a:solidFill>
                  <a:srgbClr val="7030A0"/>
                </a:solidFill>
              </a:rPr>
              <a:t>238 RETIRADOS = 11.35%</a:t>
            </a:r>
          </a:p>
          <a:p>
            <a:pPr algn="ctr"/>
            <a:r>
              <a:rPr lang="es-CO" sz="2400" b="1" dirty="0" smtClean="0">
                <a:solidFill>
                  <a:srgbClr val="7030A0"/>
                </a:solidFill>
              </a:rPr>
              <a:t>46 DESERTORES = 2.19%</a:t>
            </a:r>
          </a:p>
          <a:p>
            <a:pPr algn="ctr"/>
            <a:endParaRPr lang="es-CO" sz="2400" b="1" dirty="0">
              <a:solidFill>
                <a:srgbClr val="7030A0"/>
              </a:solidFill>
            </a:endParaRPr>
          </a:p>
          <a:p>
            <a:pPr algn="ctr"/>
            <a:endParaRPr lang="es-CO" sz="2400" b="1" dirty="0">
              <a:solidFill>
                <a:srgbClr val="7030A0"/>
              </a:solidFill>
            </a:endParaRPr>
          </a:p>
        </p:txBody>
      </p:sp>
      <p:sp>
        <p:nvSpPr>
          <p:cNvPr id="6" name="5 CuadroTexto"/>
          <p:cNvSpPr txBox="1"/>
          <p:nvPr/>
        </p:nvSpPr>
        <p:spPr>
          <a:xfrm>
            <a:off x="2411760" y="1484784"/>
            <a:ext cx="52565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2800" dirty="0" smtClean="0">
                <a:solidFill>
                  <a:srgbClr val="C00000"/>
                </a:solidFill>
              </a:rPr>
              <a:t>RETIROS Y  DESERCION</a:t>
            </a:r>
            <a:endParaRPr lang="es-CO" sz="28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5133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</TotalTime>
  <Words>52</Words>
  <Application>Microsoft Office PowerPoint</Application>
  <PresentationFormat>Presentación en pantalla (4:3)</PresentationFormat>
  <Paragraphs>10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2" baseType="lpstr">
      <vt:lpstr>Tema de Office</vt:lpstr>
      <vt:lpstr>Presentación de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GHolguin</dc:creator>
  <cp:lastModifiedBy>visionmonserrate</cp:lastModifiedBy>
  <cp:revision>6</cp:revision>
  <dcterms:created xsi:type="dcterms:W3CDTF">2013-02-26T01:48:11Z</dcterms:created>
  <dcterms:modified xsi:type="dcterms:W3CDTF">2014-02-28T01:39:44Z</dcterms:modified>
</cp:coreProperties>
</file>