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8719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95972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3250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9949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42250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12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1551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2847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9055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5115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0332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6149F-BBBE-4758-925E-C1E7949C7737}" type="datetimeFigureOut">
              <a:rPr lang="es-CO" smtClean="0"/>
              <a:t>27/02/2014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DFDD0-BCD5-4B87-A4C5-538BF81E20D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724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048672"/>
          </a:xfrm>
        </p:spPr>
        <p:txBody>
          <a:bodyPr/>
          <a:lstStyle/>
          <a:p>
            <a:pPr marL="0" indent="0">
              <a:buNone/>
            </a:pPr>
            <a:endParaRPr lang="es-CO" dirty="0"/>
          </a:p>
        </p:txBody>
      </p:sp>
      <p:sp>
        <p:nvSpPr>
          <p:cNvPr id="4" name="3 Disco magnético"/>
          <p:cNvSpPr/>
          <p:nvPr/>
        </p:nvSpPr>
        <p:spPr>
          <a:xfrm>
            <a:off x="901725" y="866288"/>
            <a:ext cx="7776864" cy="54006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800" dirty="0" smtClean="0">
              <a:latin typeface="Arnprior" pitchFamily="2" charset="0"/>
            </a:endParaRPr>
          </a:p>
          <a:p>
            <a:pPr algn="ctr"/>
            <a:endParaRPr lang="es-CO" sz="2800" dirty="0">
              <a:latin typeface="Arnprior" pitchFamily="2" charset="0"/>
            </a:endParaRPr>
          </a:p>
          <a:p>
            <a:pPr algn="ctr"/>
            <a:endParaRPr lang="es-CO" sz="2800" dirty="0" smtClean="0">
              <a:latin typeface="Arnprior" pitchFamily="2" charset="0"/>
            </a:endParaRPr>
          </a:p>
          <a:p>
            <a:pPr algn="ctr"/>
            <a:endParaRPr lang="es-CO" sz="2800" dirty="0">
              <a:latin typeface="Arnprior" pitchFamily="2" charset="0"/>
            </a:endParaRPr>
          </a:p>
          <a:p>
            <a:pPr algn="ctr"/>
            <a:endParaRPr lang="es-CO" sz="2800" dirty="0" smtClean="0">
              <a:latin typeface="Arnprior" pitchFamily="2" charset="0"/>
            </a:endParaRPr>
          </a:p>
          <a:p>
            <a:pPr algn="ctr"/>
            <a:endParaRPr lang="es-CO" sz="2800" dirty="0" smtClean="0">
              <a:latin typeface="Arnprior" pitchFamily="2" charset="0"/>
            </a:endParaRPr>
          </a:p>
          <a:p>
            <a:pPr algn="ctr"/>
            <a:endParaRPr lang="es-CO" sz="3200" dirty="0" smtClean="0">
              <a:solidFill>
                <a:schemeClr val="accent6">
                  <a:lumMod val="60000"/>
                  <a:lumOff val="40000"/>
                </a:schemeClr>
              </a:solidFill>
              <a:latin typeface="Arnprior" pitchFamily="2" charset="0"/>
            </a:endParaRPr>
          </a:p>
          <a:p>
            <a:pPr algn="ctr"/>
            <a:r>
              <a:rPr lang="es-CO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nprior" pitchFamily="2" charset="0"/>
              </a:rPr>
              <a:t>Mide </a:t>
            </a:r>
            <a:r>
              <a:rPr lang="es-CO" sz="32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nprior" pitchFamily="2" charset="0"/>
              </a:rPr>
              <a:t>la participación porcentual de estudiantes matriculados en la Institución Educativa beneficiados con la Gratuidad </a:t>
            </a:r>
            <a:endParaRPr lang="es-CO" sz="3200" dirty="0" smtClean="0">
              <a:solidFill>
                <a:schemeClr val="accent6">
                  <a:lumMod val="60000"/>
                  <a:lumOff val="40000"/>
                </a:schemeClr>
              </a:solidFill>
              <a:latin typeface="Arnprior" pitchFamily="2" charset="0"/>
            </a:endParaRPr>
          </a:p>
          <a:p>
            <a:pPr algn="ctr"/>
            <a:endParaRPr lang="es-CO" sz="2800" dirty="0">
              <a:latin typeface="Arnprior" pitchFamily="2" charset="0"/>
            </a:endParaRPr>
          </a:p>
          <a:p>
            <a:pPr algn="ctr"/>
            <a:r>
              <a:rPr lang="es-CO" sz="4800" dirty="0" smtClean="0">
                <a:solidFill>
                  <a:srgbClr val="C00000"/>
                </a:solidFill>
                <a:latin typeface="Arnprior" pitchFamily="2" charset="0"/>
              </a:rPr>
              <a:t>1694  =  95%</a:t>
            </a:r>
          </a:p>
          <a:p>
            <a:pPr algn="ctr"/>
            <a:endParaRPr lang="es-CO" sz="2800" dirty="0">
              <a:latin typeface="Arnprior" pitchFamily="2" charset="0"/>
            </a:endParaRPr>
          </a:p>
          <a:p>
            <a:pPr algn="ctr"/>
            <a:endParaRPr lang="es-CO" sz="2800" dirty="0" smtClean="0">
              <a:latin typeface="Arnprior" pitchFamily="2" charset="0"/>
            </a:endParaRPr>
          </a:p>
          <a:p>
            <a:pPr algn="ctr"/>
            <a:endParaRPr lang="es-CO" sz="2800" dirty="0">
              <a:latin typeface="Arnprior" pitchFamily="2" charset="0"/>
            </a:endParaRPr>
          </a:p>
          <a:p>
            <a:pPr algn="ctr"/>
            <a:endParaRPr lang="es-CO" sz="2800" dirty="0" smtClean="0">
              <a:latin typeface="Arnprior" pitchFamily="2" charset="0"/>
            </a:endParaRPr>
          </a:p>
          <a:p>
            <a:pPr algn="ctr"/>
            <a:endParaRPr lang="es-CO" sz="2800" dirty="0">
              <a:latin typeface="Arnprior" pitchFamily="2" charset="0"/>
            </a:endParaRPr>
          </a:p>
          <a:p>
            <a:pPr algn="ctr"/>
            <a:r>
              <a:rPr lang="es-CO" sz="2800" dirty="0" smtClean="0">
                <a:latin typeface="Arnprior" pitchFamily="2" charset="0"/>
              </a:rPr>
              <a:t>       </a:t>
            </a:r>
            <a:endParaRPr lang="es-CO" sz="2800" dirty="0">
              <a:latin typeface="Arnprior" pitchFamily="2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619672" y="1412776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dirty="0" smtClean="0">
                <a:solidFill>
                  <a:srgbClr val="FFC000"/>
                </a:solidFill>
              </a:rPr>
              <a:t>ESTUDIANTES BENEFICIADOS CON LA GRATUIDAD</a:t>
            </a:r>
            <a:endParaRPr lang="es-CO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9432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25</Words>
  <Application>Microsoft Office PowerPoint</Application>
  <PresentationFormat>Presentación en pantalla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ESTUDIANTES BENEFICIADOS CON LA GRATUIDAD</dc:title>
  <dc:creator>GHolguin</dc:creator>
  <cp:lastModifiedBy>RECTOR</cp:lastModifiedBy>
  <cp:revision>6</cp:revision>
  <dcterms:created xsi:type="dcterms:W3CDTF">2013-02-26T00:42:17Z</dcterms:created>
  <dcterms:modified xsi:type="dcterms:W3CDTF">2014-02-27T20:42:45Z</dcterms:modified>
</cp:coreProperties>
</file>