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9830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3587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8077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2509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4312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3262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33028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8165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7086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1759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696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C40C0-5223-46F9-A1E6-62517954CCB4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723A5-7BDC-45FF-A311-014B42A76B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094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b="1" dirty="0" smtClean="0"/>
              <a:t>RESULTADOS DEPORTIVOS</a:t>
            </a:r>
            <a:endParaRPr lang="es-CO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 dirty="0" smtClean="0"/>
          </a:p>
          <a:p>
            <a:r>
              <a:rPr lang="es-CO" b="1" dirty="0" smtClean="0">
                <a:solidFill>
                  <a:srgbClr val="FF0000"/>
                </a:solidFill>
              </a:rPr>
              <a:t>AÑO ESCOLAR 2013</a:t>
            </a:r>
            <a:endParaRPr lang="es-CO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949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dirty="0" smtClean="0"/>
              <a:t>INTER ESCOLARES  E INTERCOLEGIADOS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O" dirty="0" smtClean="0"/>
          </a:p>
          <a:p>
            <a:endParaRPr lang="es-CO" dirty="0"/>
          </a:p>
          <a:p>
            <a:pPr marL="0" indent="0">
              <a:buNone/>
            </a:pPr>
            <a:r>
              <a:rPr lang="es-CO" dirty="0" smtClean="0"/>
              <a:t>        </a:t>
            </a:r>
          </a:p>
          <a:p>
            <a:pPr marL="0" indent="0" algn="ctr">
              <a:buNone/>
            </a:pPr>
            <a:r>
              <a:rPr lang="es-CO" sz="4800" dirty="0" smtClean="0">
                <a:solidFill>
                  <a:srgbClr val="00B050"/>
                </a:solidFill>
              </a:rPr>
              <a:t>SUBCAMPEONES MUNICIPALES </a:t>
            </a:r>
            <a:endParaRPr lang="es-CO" sz="4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527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640"/>
            <a:ext cx="8507288" cy="6408712"/>
          </a:xfrm>
        </p:spPr>
        <p:txBody>
          <a:bodyPr/>
          <a:lstStyle/>
          <a:p>
            <a:pPr algn="ctr"/>
            <a:endParaRPr lang="es-CO" dirty="0" smtClean="0"/>
          </a:p>
          <a:p>
            <a:pPr marL="0" indent="0" algn="ctr">
              <a:buNone/>
            </a:pPr>
            <a:r>
              <a:rPr lang="es-CO" dirty="0" smtClean="0"/>
              <a:t>CAMPEON MICROFUTBOL </a:t>
            </a:r>
            <a:r>
              <a:rPr lang="es-CO" dirty="0" smtClean="0"/>
              <a:t>(masculino, Categorías 1996 -1998) Fase municipal.</a:t>
            </a:r>
          </a:p>
          <a:p>
            <a:pPr marL="0" indent="0" algn="ctr">
              <a:buNone/>
            </a:pPr>
            <a:endParaRPr lang="es-CO" dirty="0" smtClean="0"/>
          </a:p>
          <a:p>
            <a:pPr algn="ctr"/>
            <a:r>
              <a:rPr lang="es-CO" dirty="0" smtClean="0"/>
              <a:t>SUBCAMPEON MICROFUTBOL (masculino,</a:t>
            </a:r>
            <a:r>
              <a:rPr lang="es-CO" dirty="0" smtClean="0"/>
              <a:t> Categoría 1999- 2000) Fase municipal.</a:t>
            </a:r>
          </a:p>
          <a:p>
            <a:pPr algn="ctr"/>
            <a:endParaRPr lang="es-CO" dirty="0"/>
          </a:p>
          <a:p>
            <a:pPr algn="ctr"/>
            <a:r>
              <a:rPr lang="es-CO" dirty="0" smtClean="0"/>
              <a:t>CAMPEON ATLETISMO (Discapacidad, Categoría 1999-2001) Fase municipal </a:t>
            </a:r>
          </a:p>
          <a:p>
            <a:pPr algn="ctr"/>
            <a:endParaRPr lang="es-CO" dirty="0"/>
          </a:p>
          <a:p>
            <a:pPr algn="ctr"/>
            <a:endParaRPr lang="es-CO" dirty="0" smtClean="0"/>
          </a:p>
          <a:p>
            <a:pPr marL="0" indent="0" algn="ctr">
              <a:buNone/>
            </a:pPr>
            <a:endParaRPr lang="es-CO" dirty="0" smtClean="0"/>
          </a:p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83116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b="1" dirty="0" smtClean="0"/>
              <a:t>SUPERATE CON EL DEPORTE</a:t>
            </a:r>
            <a:endParaRPr lang="es-CO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/>
          </a:bodyPr>
          <a:lstStyle/>
          <a:p>
            <a:pPr algn="ctr"/>
            <a:r>
              <a:rPr lang="es-CO" sz="4000" b="1" dirty="0" smtClean="0">
                <a:solidFill>
                  <a:srgbClr val="C00000"/>
                </a:solidFill>
              </a:rPr>
              <a:t>ATLETISMO</a:t>
            </a:r>
          </a:p>
          <a:p>
            <a:pPr marL="0" indent="0" algn="ctr">
              <a:buNone/>
            </a:pPr>
            <a:r>
              <a:rPr lang="es-CO" sz="2400" b="1" dirty="0" smtClean="0"/>
              <a:t>SUBCAMPEON NACIONAL (DISCAPACIDAD)</a:t>
            </a:r>
          </a:p>
          <a:p>
            <a:pPr marL="0" indent="0" algn="ctr">
              <a:buNone/>
            </a:pPr>
            <a:r>
              <a:rPr lang="es-CO" sz="2400" b="1" dirty="0" smtClean="0"/>
              <a:t>(Kevin Díaz Solarte) 5º.</a:t>
            </a:r>
          </a:p>
          <a:p>
            <a:pPr marL="0" indent="0" algn="ctr">
              <a:buNone/>
            </a:pPr>
            <a:endParaRPr lang="es-CO" sz="2400" b="1" dirty="0"/>
          </a:p>
          <a:p>
            <a:pPr marL="0" indent="0" algn="ctr">
              <a:buNone/>
            </a:pPr>
            <a:r>
              <a:rPr lang="es-CO" sz="2400" b="1" dirty="0" smtClean="0"/>
              <a:t>CAMPEON MUNICIPAL Y DEPARTAMENTAL</a:t>
            </a:r>
          </a:p>
          <a:p>
            <a:pPr marL="0" indent="0" algn="ctr">
              <a:buNone/>
            </a:pPr>
            <a:r>
              <a:rPr lang="es-CO" sz="2400" b="1" dirty="0" smtClean="0"/>
              <a:t>Brayan  Bueno</a:t>
            </a:r>
          </a:p>
          <a:p>
            <a:pPr marL="0" indent="0" algn="ctr">
              <a:buNone/>
            </a:pPr>
            <a:r>
              <a:rPr lang="es-CO" sz="2400" b="1" dirty="0" smtClean="0"/>
              <a:t>Yajaira Bedoya </a:t>
            </a:r>
          </a:p>
          <a:p>
            <a:pPr marL="0" indent="0" algn="ctr">
              <a:buNone/>
            </a:pPr>
            <a:r>
              <a:rPr lang="es-CO" sz="2400" b="1" dirty="0" smtClean="0"/>
              <a:t>Cristofer Mora</a:t>
            </a:r>
          </a:p>
          <a:p>
            <a:pPr marL="0" indent="0" algn="ctr">
              <a:buNone/>
            </a:pPr>
            <a:r>
              <a:rPr lang="es-CO" sz="2400" b="1" dirty="0" smtClean="0"/>
              <a:t>SUBCAMPEON NACIONAL FEMENINO</a:t>
            </a:r>
          </a:p>
          <a:p>
            <a:pPr marL="0" indent="0" algn="ctr">
              <a:buNone/>
            </a:pPr>
            <a:r>
              <a:rPr lang="es-CO" sz="2400" b="1" dirty="0" smtClean="0"/>
              <a:t>(Yajaira Bedoya)  9º.</a:t>
            </a:r>
          </a:p>
          <a:p>
            <a:pPr marL="0" indent="0" algn="ctr">
              <a:buNone/>
            </a:pPr>
            <a:endParaRPr lang="es-CO" sz="2400" b="1" dirty="0"/>
          </a:p>
          <a:p>
            <a:pPr marL="0" indent="0" algn="ctr">
              <a:buNone/>
            </a:pP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493375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476672"/>
            <a:ext cx="8507288" cy="6120680"/>
          </a:xfrm>
        </p:spPr>
        <p:txBody>
          <a:bodyPr/>
          <a:lstStyle/>
          <a:p>
            <a:pPr marL="0" indent="0" algn="ctr">
              <a:buNone/>
            </a:pPr>
            <a:r>
              <a:rPr lang="es-CO" b="1" dirty="0" smtClean="0">
                <a:solidFill>
                  <a:srgbClr val="C00000"/>
                </a:solidFill>
              </a:rPr>
              <a:t>AJEDREZ</a:t>
            </a:r>
          </a:p>
          <a:p>
            <a:pPr marL="0" indent="0" algn="ctr">
              <a:buNone/>
            </a:pPr>
            <a:r>
              <a:rPr lang="es-CO" sz="2400" b="1" dirty="0" smtClean="0"/>
              <a:t>CAMPEONA MUNICIPAL</a:t>
            </a:r>
          </a:p>
          <a:p>
            <a:pPr marL="0" indent="0" algn="ctr">
              <a:buNone/>
            </a:pPr>
            <a:r>
              <a:rPr lang="es-CO" sz="2400" b="1" dirty="0" smtClean="0"/>
              <a:t>Samanta de la Hoz</a:t>
            </a:r>
          </a:p>
          <a:p>
            <a:pPr marL="0" indent="0" algn="ctr">
              <a:buNone/>
            </a:pPr>
            <a:endParaRPr lang="es-CO" sz="2400" b="1" dirty="0"/>
          </a:p>
          <a:p>
            <a:pPr marL="0" indent="0" algn="ctr">
              <a:buNone/>
            </a:pPr>
            <a:r>
              <a:rPr lang="es-CO" sz="2400" b="1" dirty="0" smtClean="0">
                <a:solidFill>
                  <a:srgbClr val="C00000"/>
                </a:solidFill>
              </a:rPr>
              <a:t>NATACION</a:t>
            </a:r>
            <a:endParaRPr lang="es-CO" sz="2400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es-CO" sz="2400" b="1" dirty="0" smtClean="0"/>
              <a:t>CAMPEONES MUNICIPALES (Supérate con el deporte)</a:t>
            </a:r>
          </a:p>
          <a:p>
            <a:pPr marL="0" indent="0" algn="ctr">
              <a:buNone/>
            </a:pPr>
            <a:r>
              <a:rPr lang="es-CO" sz="2400" b="1" dirty="0" smtClean="0"/>
              <a:t>Estiven Mellizo</a:t>
            </a:r>
          </a:p>
          <a:p>
            <a:pPr marL="0" indent="0" algn="ctr">
              <a:buNone/>
            </a:pPr>
            <a:r>
              <a:rPr lang="es-CO" sz="2400" b="1" dirty="0" smtClean="0"/>
              <a:t>Laura Lenis</a:t>
            </a:r>
          </a:p>
          <a:p>
            <a:pPr marL="0" indent="0" algn="ctr">
              <a:buNone/>
            </a:pPr>
            <a:r>
              <a:rPr lang="es-CO" sz="2400" b="1" dirty="0" smtClean="0"/>
              <a:t>Camila Lenis</a:t>
            </a:r>
          </a:p>
          <a:p>
            <a:pPr marL="0" indent="0" algn="ctr">
              <a:buNone/>
            </a:pPr>
            <a:endParaRPr lang="es-CO" sz="2400" b="1" dirty="0"/>
          </a:p>
          <a:p>
            <a:pPr marL="0" indent="0" algn="ctr">
              <a:buNone/>
            </a:pPr>
            <a:r>
              <a:rPr lang="es-CO" sz="2400" b="1" dirty="0" smtClean="0">
                <a:solidFill>
                  <a:srgbClr val="C00000"/>
                </a:solidFill>
              </a:rPr>
              <a:t>VOLEIBOL FEMENINO </a:t>
            </a:r>
          </a:p>
          <a:p>
            <a:pPr marL="0" indent="0" algn="ctr">
              <a:buNone/>
            </a:pPr>
            <a:r>
              <a:rPr lang="es-CO" sz="2400" b="1" dirty="0" smtClean="0"/>
              <a:t>SUBCAMPEON MUNICIPAL (Supérate con el deporte)</a:t>
            </a:r>
          </a:p>
          <a:p>
            <a:pPr marL="0" indent="0" algn="ctr">
              <a:buNone/>
            </a:pPr>
            <a:r>
              <a:rPr lang="es-CO" sz="2400" b="1" dirty="0" smtClean="0"/>
              <a:t>Categoría 1999-2000</a:t>
            </a:r>
          </a:p>
          <a:p>
            <a:pPr marL="0" indent="0" algn="ctr">
              <a:buNone/>
            </a:pP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3451837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5793507"/>
          </a:xfrm>
        </p:spPr>
        <p:txBody>
          <a:bodyPr/>
          <a:lstStyle/>
          <a:p>
            <a:pPr algn="ctr"/>
            <a:r>
              <a:rPr lang="es-CO" dirty="0" smtClean="0">
                <a:solidFill>
                  <a:srgbClr val="C00000"/>
                </a:solidFill>
              </a:rPr>
              <a:t>LEVANTAMIENTO DE PESAS</a:t>
            </a:r>
          </a:p>
          <a:p>
            <a:pPr algn="ctr"/>
            <a:r>
              <a:rPr lang="es-CO" dirty="0" smtClean="0"/>
              <a:t>CAMPEON MUNICIPAL MASCULINO</a:t>
            </a:r>
          </a:p>
          <a:p>
            <a:pPr algn="ctr"/>
            <a:r>
              <a:rPr lang="es-CO" dirty="0" smtClean="0"/>
              <a:t>(Categoría 55 – 60 Kg)</a:t>
            </a:r>
          </a:p>
          <a:p>
            <a:pPr algn="ctr"/>
            <a:endParaRPr lang="es-CO" dirty="0"/>
          </a:p>
          <a:p>
            <a:pPr marL="0" indent="0" algn="ctr">
              <a:buNone/>
            </a:pPr>
            <a:r>
              <a:rPr lang="es-CO" dirty="0" smtClean="0">
                <a:solidFill>
                  <a:srgbClr val="C00000"/>
                </a:solidFill>
              </a:rPr>
              <a:t>JUDO</a:t>
            </a:r>
          </a:p>
          <a:p>
            <a:pPr marL="0" indent="0" algn="ctr">
              <a:buNone/>
            </a:pPr>
            <a:r>
              <a:rPr lang="es-CO" dirty="0" smtClean="0"/>
              <a:t>CAMPEON MUNICIPAL Y DEPARTAMENTAL</a:t>
            </a:r>
          </a:p>
          <a:p>
            <a:pPr marL="0" indent="0" algn="ctr">
              <a:buNone/>
            </a:pPr>
            <a:r>
              <a:rPr lang="es-CO" dirty="0" smtClean="0"/>
              <a:t>Samir Londoño (Cat. 50-55 Kg Masculino)</a:t>
            </a:r>
          </a:p>
          <a:p>
            <a:pPr marL="0" indent="0" algn="ctr">
              <a:buNone/>
            </a:pPr>
            <a:r>
              <a:rPr lang="es-CO" dirty="0" smtClean="0"/>
              <a:t>Natahsa Rengifo (Cat. 45-50 Kg Femenino)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892876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153</Words>
  <Application>Microsoft Office PowerPoint</Application>
  <PresentationFormat>Presentación en pantalla (4:3)</PresentationFormat>
  <Paragraphs>48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7" baseType="lpstr">
      <vt:lpstr>Tema de Office</vt:lpstr>
      <vt:lpstr>RESULTADOS DEPORTIVOS</vt:lpstr>
      <vt:lpstr>INTER ESCOLARES  E INTERCOLEGIADOS</vt:lpstr>
      <vt:lpstr>Presentación de PowerPoint</vt:lpstr>
      <vt:lpstr>SUPERATE CON EL DEPORTE</vt:lpstr>
      <vt:lpstr>Presentación de PowerPoint</vt:lpstr>
      <vt:lpstr>Presentación de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RESULTADOS DEPORTIVOS</dc:title>
  <dc:creator>visionmonserrate</dc:creator>
  <cp:lastModifiedBy>visionmonserrate</cp:lastModifiedBy>
  <cp:revision>4</cp:revision>
  <dcterms:created xsi:type="dcterms:W3CDTF">2014-02-28T00:05:33Z</dcterms:created>
  <dcterms:modified xsi:type="dcterms:W3CDTF">2014-02-28T00:45:42Z</dcterms:modified>
</cp:coreProperties>
</file>